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9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0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B59-A6B5-4761-8340-B91DE7A0B026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D962-4E13-4B0C-BEED-9736ECAC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P3Ez8drCIvc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bpLtXIlkyYA" TargetMode="External"/><Relationship Id="rId5" Type="http://schemas.openxmlformats.org/officeDocument/2006/relationships/hyperlink" Target="http://youtu.be/YbiR6IMf5KQ" TargetMode="Externa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05112" y="1122363"/>
            <a:ext cx="6350000" cy="512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EARLY GREEKS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RISE OF GREEK CITY-STATES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CONFLICT AND WAR IN GREECE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GLORY OF GREECE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ALEXANDER THE GREAT</a:t>
            </a:r>
            <a:endParaRPr lang="en-US" sz="2000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028" name="Picture 4" descr="Image result for greece them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7" y="80963"/>
            <a:ext cx="6118225" cy="300726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8400" y="2967335"/>
            <a:ext cx="98171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oudy Stout" panose="0202090407030B020401" pitchFamily="18" charset="0"/>
              </a:rPr>
              <a:t>GREECE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6800" y="1943100"/>
            <a:ext cx="6553200" cy="4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2700 - 1450 B.C. on the Island of Crete  </a:t>
            </a:r>
          </a:p>
          <a:p>
            <a:pPr lvl="2"/>
            <a:endParaRPr lang="en-US" sz="20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Palace complex of </a:t>
            </a:r>
            <a:r>
              <a:rPr lang="en-US" sz="20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Knossos 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Brightly decorated with frescos and aspects of Minoan life</a:t>
            </a:r>
          </a:p>
          <a:p>
            <a:pPr lvl="2"/>
            <a:endParaRPr lang="en-US" sz="20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Empire based on trade not conquest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They traded with nearly everyone in the Mediterranean sea including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E0507020206020404" pitchFamily="34" charset="0"/>
              </a:rPr>
              <a:t>egypt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pPr lvl="2"/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E0507020206020404" pitchFamily="34" charset="0"/>
            </a:endParaRPr>
          </a:p>
          <a:p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2762" y="386209"/>
            <a:ext cx="48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EARLY GREEKS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 descr="http://www.mendaily.com/wp-content/uploads/2012/12/Crete-island-spinalonga-elounda-gre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217">
            <a:off x="-178562" y="287019"/>
            <a:ext cx="4641559" cy="3027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26872" r="16858"/>
          <a:stretch/>
        </p:blipFill>
        <p:spPr bwMode="auto">
          <a:xfrm rot="492101">
            <a:off x="8831160" y="1024737"/>
            <a:ext cx="3441700" cy="4078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7203246">
            <a:off x="9770683" y="5032880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70284" y="948977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Minoans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135" y="6136062"/>
            <a:ext cx="302756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https://youtu.be/P3Ez8drCIvc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4300" y="1122362"/>
            <a:ext cx="7200900" cy="5176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08265" y="421666"/>
            <a:ext cx="48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EARLY GREEKS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6222" y="1221139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Minoans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414937"/>
            <a:ext cx="8107548" cy="40366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1"/>
                </a:solidFill>
                <a:latin typeface="Copperplate Gothic Light" panose="020E0507020206020404" pitchFamily="34" charset="0"/>
              </a:rPr>
              <a:t>The legendary King Minos took this early civilization to its highest peak from 1600BC – 1500BC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n w="0"/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1"/>
                </a:solidFill>
                <a:latin typeface="Copperplate Gothic Light" panose="020E0507020206020404" pitchFamily="34" charset="0"/>
              </a:rPr>
              <a:t>The palace of Knossos was so advanced that historians can ‘read’ the walls and get a full understanding of Minoan culture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n w="0"/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1"/>
                </a:solidFill>
                <a:latin typeface="Copperplate Gothic Light" panose="020E0507020206020404" pitchFamily="34" charset="0"/>
              </a:rPr>
              <a:t>Minoans gave women many rights and enjoyed many athletic activities like </a:t>
            </a:r>
            <a:r>
              <a:rPr lang="en-US" sz="2400" u="sng" dirty="0" smtClean="0">
                <a:ln w="0"/>
                <a:solidFill>
                  <a:schemeClr val="tx1"/>
                </a:solidFill>
                <a:latin typeface="Copperplate Gothic Light" panose="020E0507020206020404" pitchFamily="34" charset="0"/>
              </a:rPr>
              <a:t>bull leaping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ln w="0"/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n w="0"/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0" name="Picture 6" descr="https://encrypted-tbn2.gstatic.com/images?q=tbn:ANd9GcTfxLFpTYjQJgM9hMnkAfVM7D6lkwCCJya6UWYi6Fal3Uf0L_X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031">
            <a:off x="184198" y="32608"/>
            <a:ext cx="4515824" cy="2994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upload.wikimedia.org/wikipedia/commons/0/0a/Knossos_fresco_in_throne_pal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430">
            <a:off x="8122106" y="161489"/>
            <a:ext cx="3779526" cy="2834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4300" y="3509963"/>
            <a:ext cx="7200900" cy="2789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The Minoan civilization ended around 1400 BC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Massive volcanic eruption showered Crete with debris, ash, and poison gas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Destroyed fleets with tidal waves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The Mycenaean civilization from mainland Greece invaded and destroyed what was left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8265" y="421666"/>
            <a:ext cx="48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EARLY GREEKS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6222" y="1221139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Minoans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2" descr="http://resources2.news.com.au/images/2012/09/13/1226473/210622-akroti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0" y="255750"/>
            <a:ext cx="5715960" cy="3218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3554" name="Picture 2" descr="Image result for end of the mino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87" y="130560"/>
            <a:ext cx="5167309" cy="3444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90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99282" y="2553099"/>
            <a:ext cx="4891677" cy="27047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Mycenaean civilization dominated the Aegean world from </a:t>
            </a:r>
            <a:r>
              <a:rPr lang="en-US" sz="2800" b="1" u="sng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1400 BC – 1200 BC</a:t>
            </a:r>
          </a:p>
          <a:p>
            <a:endParaRPr lang="en-US" sz="2400" b="1" u="sng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745" y="507405"/>
            <a:ext cx="48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EARLY GREEKS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0428" y="1141271"/>
            <a:ext cx="3398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Mycenaeans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r="3670"/>
          <a:stretch/>
        </p:blipFill>
        <p:spPr bwMode="auto">
          <a:xfrm>
            <a:off x="498266" y="411369"/>
            <a:ext cx="6000878" cy="5887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0" y="4468813"/>
            <a:ext cx="264504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mycenaeans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9451" y="5725796"/>
            <a:ext cx="264504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Minoans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20651" y="3913688"/>
            <a:ext cx="990600" cy="535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53840" y="5509869"/>
            <a:ext cx="317316" cy="373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0840" y="1972268"/>
            <a:ext cx="6944360" cy="43269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Sea traders – beyond Aegean Sea to Sicily, Italy, Egypt and Mesopotamia. </a:t>
            </a:r>
          </a:p>
          <a:p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Warriors, living in several city states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The Mycenaean city-state became</a:t>
            </a:r>
          </a:p>
          <a:p>
            <a:r>
              <a:rPr lang="en-US" sz="2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the mainland Greek civilization. </a:t>
            </a:r>
          </a:p>
          <a:p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Best known for </a:t>
            </a:r>
            <a:r>
              <a:rPr lang="en-US" sz="2400" u="sng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Trojan War</a:t>
            </a: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. </a:t>
            </a:r>
          </a:p>
          <a:p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" y="274320"/>
            <a:ext cx="3154680" cy="5492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2074" y="5501640"/>
            <a:ext cx="3870960" cy="1158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Lions Gate at Mycenae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most grand entrances in ancient history</a:t>
            </a:r>
          </a:p>
        </p:txBody>
      </p:sp>
      <p:pic>
        <p:nvPicPr>
          <p:cNvPr id="26626" name="Picture 2" descr="Image result for king of the mycena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61" y="3440203"/>
            <a:ext cx="3364865" cy="330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16133" y="1049196"/>
            <a:ext cx="3398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Mycenaeans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6216" y="468188"/>
            <a:ext cx="48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EARLY GREEKS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1846766"/>
            <a:ext cx="7680960" cy="4452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Trojan War – </a:t>
            </a: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Took place around 1250 BC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Written about by </a:t>
            </a:r>
            <a:r>
              <a:rPr lang="en-US" sz="2400" u="sng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Homer</a:t>
            </a: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in the </a:t>
            </a:r>
            <a:r>
              <a:rPr lang="en-US" sz="2400" u="sng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Iliad</a:t>
            </a: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500 years later.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Between Mycenae and Troy over trading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Story:  Trojan Prince, Paris, takes the beautiful wife of Mycenae King, Agamemnon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Mycenae go to rescue Helen – war lasts 10 years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The Mycenaean Greeks lay siege to Troy for ten years, finally taking the city with the famous </a:t>
            </a:r>
            <a:r>
              <a:rPr lang="en-US" sz="2400" u="sng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Trojan horse</a:t>
            </a: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5647" y="428825"/>
            <a:ext cx="48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EARLY GREEKS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9800" y="1122621"/>
            <a:ext cx="3398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Mycenaeans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 rot="993906">
            <a:off x="9111539" y="875689"/>
            <a:ext cx="2964180" cy="199850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More on this guy later!!</a:t>
            </a:r>
            <a:endParaRPr lang="en-US" sz="2000" dirty="0"/>
          </a:p>
        </p:txBody>
      </p:sp>
      <p:sp>
        <p:nvSpPr>
          <p:cNvPr id="16" name="Curved Down Arrow 15"/>
          <p:cNvSpPr/>
          <p:nvPr/>
        </p:nvSpPr>
        <p:spPr>
          <a:xfrm rot="10346864">
            <a:off x="6454847" y="2363850"/>
            <a:ext cx="4194109" cy="566610"/>
          </a:xfrm>
          <a:prstGeom prst="curvedDownArrow">
            <a:avLst>
              <a:gd name="adj1" fmla="val 25000"/>
              <a:gd name="adj2" fmla="val 88689"/>
              <a:gd name="adj3" fmla="val 26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" y="45978"/>
            <a:ext cx="3812772" cy="30380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84" y="176592"/>
            <a:ext cx="3698604" cy="3579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574858" y="6366708"/>
            <a:ext cx="3217384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youtu.be/YbiR6IMf5KQ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774" y="6429876"/>
            <a:ext cx="29704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https://youtu.be/bpLtXIlkyYA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ek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-1"/>
            <a:ext cx="12087226" cy="6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1919702"/>
            <a:ext cx="7188200" cy="43794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From 1100 </a:t>
            </a:r>
            <a:r>
              <a:rPr lang="en-US" sz="2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bc</a:t>
            </a: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to around 800 </a:t>
            </a:r>
            <a:r>
              <a:rPr lang="en-US" sz="24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bc</a:t>
            </a:r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‘dark ages’ of Greece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Oversees trading stopped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People lost skills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People moved outside of cities to small towns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8997" y="1049196"/>
            <a:ext cx="21531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Dorians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6216" y="468188"/>
            <a:ext cx="480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EARLY GREEKS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52" y="1464685"/>
            <a:ext cx="4695074" cy="2573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http://www.voxeurop.eu/files/images/article/civilisation-decad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359">
            <a:off x="-62865" y="1499201"/>
            <a:ext cx="5254287" cy="2412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Copperplate Gothic Light</vt:lpstr>
      <vt:lpstr>Goudy Stout</vt:lpstr>
      <vt:lpstr>Imprint MT Shadow</vt:lpstr>
      <vt:lpstr>Wingdings</vt:lpstr>
      <vt:lpstr>Office Theme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Caruso, Josh</dc:creator>
  <cp:lastModifiedBy>Caruso, Josh</cp:lastModifiedBy>
  <cp:revision>1</cp:revision>
  <dcterms:created xsi:type="dcterms:W3CDTF">2018-10-19T16:16:07Z</dcterms:created>
  <dcterms:modified xsi:type="dcterms:W3CDTF">2018-10-19T16:16:20Z</dcterms:modified>
</cp:coreProperties>
</file>