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89C037-18A7-40D0-8E3B-204574857EF4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228293-F418-4362-807A-4016EC9CE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USE FACTS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50% - 75% Of people arrested test positive for 1 or more drugs at the time of their arrest.</a:t>
            </a:r>
          </a:p>
          <a:p>
            <a:pPr lvl="1"/>
            <a:r>
              <a:rPr lang="en-US" b="1" u="sng" dirty="0" smtClean="0"/>
              <a:t>Controlled Substances Act:</a:t>
            </a:r>
            <a:r>
              <a:rPr lang="en-US" dirty="0" smtClean="0"/>
              <a:t> a law passed that classifies drugs into 5 groups.</a:t>
            </a:r>
          </a:p>
          <a:p>
            <a:pPr lvl="2"/>
            <a:r>
              <a:rPr lang="en-US" u="sng" dirty="0" smtClean="0"/>
              <a:t>I controlled substances</a:t>
            </a:r>
            <a:r>
              <a:rPr lang="en-US" dirty="0" smtClean="0"/>
              <a:t>: no prescription, is addictive </a:t>
            </a:r>
          </a:p>
          <a:p>
            <a:pPr lvl="5"/>
            <a:r>
              <a:rPr lang="en-US" dirty="0" smtClean="0"/>
              <a:t>Marijuana, Heroin, LSD</a:t>
            </a:r>
          </a:p>
          <a:p>
            <a:pPr lvl="2"/>
            <a:r>
              <a:rPr lang="en-US" u="sng" dirty="0" smtClean="0"/>
              <a:t>II </a:t>
            </a:r>
            <a:r>
              <a:rPr lang="en-US" u="sng" dirty="0" smtClean="0"/>
              <a:t>controlled </a:t>
            </a:r>
            <a:r>
              <a:rPr lang="en-US" u="sng" dirty="0" smtClean="0"/>
              <a:t>substances</a:t>
            </a:r>
            <a:r>
              <a:rPr lang="en-US" dirty="0" smtClean="0"/>
              <a:t>: </a:t>
            </a:r>
            <a:r>
              <a:rPr lang="en-US" dirty="0" smtClean="0"/>
              <a:t>no prescription, is </a:t>
            </a:r>
            <a:r>
              <a:rPr lang="en-US" dirty="0" smtClean="0"/>
              <a:t>addictive, causes psychological problems</a:t>
            </a:r>
          </a:p>
          <a:p>
            <a:pPr lvl="5"/>
            <a:r>
              <a:rPr lang="en-US" dirty="0" smtClean="0"/>
              <a:t>Morphine, Cocaine, Meth</a:t>
            </a:r>
          </a:p>
          <a:p>
            <a:pPr lvl="2"/>
            <a:r>
              <a:rPr lang="en-US" u="sng" dirty="0" smtClean="0"/>
              <a:t>III </a:t>
            </a:r>
            <a:r>
              <a:rPr lang="en-US" u="sng" dirty="0" smtClean="0"/>
              <a:t>controlled </a:t>
            </a:r>
            <a:r>
              <a:rPr lang="en-US" u="sng" dirty="0" smtClean="0"/>
              <a:t>substances</a:t>
            </a:r>
            <a:r>
              <a:rPr lang="en-US" dirty="0" smtClean="0"/>
              <a:t>:</a:t>
            </a:r>
            <a:r>
              <a:rPr lang="en-US" dirty="0" smtClean="0"/>
              <a:t> no prescription, is </a:t>
            </a:r>
            <a:r>
              <a:rPr lang="en-US" dirty="0" smtClean="0"/>
              <a:t>addictive, lower dependence </a:t>
            </a:r>
          </a:p>
          <a:p>
            <a:pPr lvl="5"/>
            <a:r>
              <a:rPr lang="en-US" dirty="0" smtClean="0"/>
              <a:t>Steroids, </a:t>
            </a:r>
            <a:r>
              <a:rPr lang="en-US" dirty="0" err="1" smtClean="0"/>
              <a:t>vicadin</a:t>
            </a:r>
            <a:endParaRPr lang="en-US" dirty="0" smtClean="0"/>
          </a:p>
          <a:p>
            <a:pPr lvl="2"/>
            <a:r>
              <a:rPr lang="en-US" u="sng" dirty="0" smtClean="0"/>
              <a:t>IV controlled substances</a:t>
            </a:r>
            <a:r>
              <a:rPr lang="en-US" dirty="0" smtClean="0"/>
              <a:t>: no </a:t>
            </a:r>
            <a:r>
              <a:rPr lang="en-US" dirty="0" err="1" smtClean="0"/>
              <a:t>prescription,moderate</a:t>
            </a:r>
            <a:r>
              <a:rPr lang="en-US" dirty="0" smtClean="0"/>
              <a:t> physical dependence</a:t>
            </a:r>
          </a:p>
          <a:p>
            <a:pPr lvl="5"/>
            <a:r>
              <a:rPr lang="en-US" dirty="0" err="1" smtClean="0"/>
              <a:t>Ambien</a:t>
            </a:r>
            <a:r>
              <a:rPr lang="en-US" dirty="0" smtClean="0"/>
              <a:t>, </a:t>
            </a:r>
            <a:r>
              <a:rPr lang="en-US" dirty="0" err="1" smtClean="0"/>
              <a:t>Xanex</a:t>
            </a:r>
            <a:endParaRPr lang="en-US" dirty="0" smtClean="0"/>
          </a:p>
          <a:p>
            <a:pPr lvl="2"/>
            <a:r>
              <a:rPr lang="en-US" u="sng" dirty="0" smtClean="0"/>
              <a:t>V</a:t>
            </a:r>
            <a:r>
              <a:rPr lang="en-US" i="1" u="sng" dirty="0" smtClean="0"/>
              <a:t> </a:t>
            </a:r>
            <a:r>
              <a:rPr lang="en-US" u="sng" dirty="0" smtClean="0"/>
              <a:t>controlled </a:t>
            </a:r>
            <a:r>
              <a:rPr lang="en-US" u="sng" dirty="0" smtClean="0"/>
              <a:t>substances</a:t>
            </a:r>
            <a:r>
              <a:rPr lang="en-US" dirty="0" smtClean="0"/>
              <a:t>: Low potential for addiction, used as treatment as prescription in America</a:t>
            </a:r>
          </a:p>
          <a:p>
            <a:pPr lvl="5"/>
            <a:r>
              <a:rPr lang="en-US" dirty="0" smtClean="0"/>
              <a:t>Cough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PENALITIES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Drug penalties vary from State to State</a:t>
            </a:r>
          </a:p>
          <a:p>
            <a:pPr lvl="2"/>
            <a:r>
              <a:rPr lang="en-US" dirty="0" smtClean="0"/>
              <a:t>Federal Law – drug traffickers can face “life without parole”</a:t>
            </a:r>
          </a:p>
          <a:p>
            <a:pPr lvl="2"/>
            <a:r>
              <a:rPr lang="en-US" dirty="0" smtClean="0"/>
              <a:t>40% of States have a </a:t>
            </a:r>
            <a:r>
              <a:rPr lang="en-US" b="1" dirty="0" smtClean="0"/>
              <a:t>recidivist</a:t>
            </a:r>
            <a:r>
              <a:rPr lang="en-US" dirty="0" smtClean="0"/>
              <a:t> law – require long jail sentences for those repeatedly convicted of the same crime.</a:t>
            </a:r>
          </a:p>
          <a:p>
            <a:pPr lvl="2"/>
            <a:r>
              <a:rPr lang="en-US" dirty="0" smtClean="0"/>
              <a:t>Some politicians believe that “as long as some drugs are illegal, we are creating a market for their illegal sale”</a:t>
            </a:r>
          </a:p>
          <a:p>
            <a:pPr lvl="3"/>
            <a:r>
              <a:rPr lang="en-US" dirty="0" smtClean="0"/>
              <a:t>Marijuana</a:t>
            </a:r>
          </a:p>
          <a:p>
            <a:pPr lvl="4"/>
            <a:r>
              <a:rPr lang="en-US" dirty="0" smtClean="0"/>
              <a:t>Many believe that drug regulation would work better than drug prohibition</a:t>
            </a:r>
          </a:p>
          <a:p>
            <a:pPr lvl="4"/>
            <a:r>
              <a:rPr lang="en-US" dirty="0" smtClean="0"/>
              <a:t>Others believe that drug legalization would lead to increased drug problems</a:t>
            </a:r>
          </a:p>
          <a:p>
            <a:pPr lvl="6"/>
            <a:r>
              <a:rPr lang="en-US" b="1" dirty="0" smtClean="0"/>
              <a:t>LETS READ THE PROS AND CONS OF LEGALIZATION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428</TotalTime>
  <Words>215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DRUGS and CRIME</vt:lpstr>
      <vt:lpstr>DRUG USE FACTS </vt:lpstr>
      <vt:lpstr>DRUG PENALITIES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CRIME</dc:title>
  <dc:creator>jcaruso</dc:creator>
  <cp:lastModifiedBy>jcaruso</cp:lastModifiedBy>
  <cp:revision>21</cp:revision>
  <dcterms:created xsi:type="dcterms:W3CDTF">2012-10-02T11:47:19Z</dcterms:created>
  <dcterms:modified xsi:type="dcterms:W3CDTF">2012-10-02T18:55:38Z</dcterms:modified>
</cp:coreProperties>
</file>