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1F7EC-8ABE-4438-9E20-A96FBE311816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DA1D2-5943-46B7-8A1E-79428543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2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1ECFE7CC-1108-4291-B9C0-C2F78A3C14A7}" type="slidenum">
              <a:rPr lang="en-US" altLang="en-US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E5692E66-997B-4DF2-9A6B-35F844A4E2FA}" type="slidenum">
              <a:rPr lang="en-US" altLang="en-US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6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C88B9-EAE9-49BC-96A2-0B95844D0D95}" type="datetimeFigureOut">
              <a:rPr lang="en-US">
                <a:solidFill>
                  <a:srgbClr val="3891A7">
                    <a:shade val="75000"/>
                  </a:srgbClr>
                </a:solidFill>
              </a:rPr>
              <a:pPr>
                <a:defRPr/>
              </a:pPr>
              <a:t>1/14/2014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4D62-0794-4F3F-B32B-8B450D207D5E}" type="slidenum">
              <a:rPr lang="en-US">
                <a:solidFill>
                  <a:srgbClr val="3891A7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5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FF236-0E17-424C-8131-589DDCD85B00}" type="datetimeFigureOut">
              <a:rPr lang="en-US">
                <a:solidFill>
                  <a:srgbClr val="3891A7">
                    <a:shade val="75000"/>
                  </a:srgbClr>
                </a:solidFill>
              </a:rPr>
              <a:pPr>
                <a:defRPr/>
              </a:pPr>
              <a:t>1/14/2014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61927-D456-4E3B-8148-F5AFD08953BF}" type="slidenum">
              <a:rPr lang="en-US">
                <a:solidFill>
                  <a:srgbClr val="3891A7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2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34BE0-5A53-4AFD-84F1-A08E2E6C31DA}" type="datetimeFigureOut">
              <a:rPr lang="en-US">
                <a:solidFill>
                  <a:srgbClr val="3891A7">
                    <a:shade val="75000"/>
                  </a:srgbClr>
                </a:solidFill>
              </a:rPr>
              <a:pPr>
                <a:defRPr/>
              </a:pPr>
              <a:t>1/14/2014</a:t>
            </a:fld>
            <a:endParaRPr lang="en-US" dirty="0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2AE4E-0759-4A36-A3E8-AFF5017024F8}" type="slidenum">
              <a:rPr lang="en-US">
                <a:solidFill>
                  <a:srgbClr val="3891A7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6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95BBD-9935-4A5D-ADD2-C7BFE2E034C0}" type="datetimeFigureOut">
              <a:rPr lang="en-US">
                <a:solidFill>
                  <a:srgbClr val="3891A7">
                    <a:shade val="75000"/>
                  </a:srgbClr>
                </a:solidFill>
              </a:rPr>
              <a:pPr>
                <a:defRPr/>
              </a:pPr>
              <a:t>1/14/2014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5B2E4-837F-44B8-92BB-B5A72FD1E92E}" type="slidenum">
              <a:rPr lang="en-US">
                <a:solidFill>
                  <a:srgbClr val="3891A7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3E625-0D49-4F81-B094-E98806AE7D2C}" type="datetimeFigureOut">
              <a:rPr lang="en-US">
                <a:solidFill>
                  <a:srgbClr val="3891A7">
                    <a:shade val="75000"/>
                  </a:srgbClr>
                </a:solidFill>
              </a:rPr>
              <a:pPr>
                <a:defRPr/>
              </a:pPr>
              <a:t>1/14/2014</a:t>
            </a:fld>
            <a:endParaRPr lang="en-US">
              <a:solidFill>
                <a:srgbClr val="E7DEC9"/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>
              <a:solidFill>
                <a:srgbClr val="E7DEC9"/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88047-D2A8-4474-BD1F-7EF77D6E5F3C}" type="slidenum">
              <a:rPr lang="en-US">
                <a:solidFill>
                  <a:srgbClr val="3891A7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99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83CF3-AD93-43C0-871A-6415F445AD6F}" type="datetimeFigureOut">
              <a:rPr lang="en-US">
                <a:solidFill>
                  <a:srgbClr val="3891A7">
                    <a:shade val="75000"/>
                  </a:srgbClr>
                </a:solidFill>
              </a:rPr>
              <a:pPr>
                <a:defRPr/>
              </a:pPr>
              <a:t>1/14/2014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D071-F6CE-42D8-98AB-7FA6EB427784}" type="slidenum">
              <a:rPr lang="en-US">
                <a:solidFill>
                  <a:srgbClr val="3891A7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4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80BCB-45B7-4D3E-BC14-54DC6764DFD7}" type="datetimeFigureOut">
              <a:rPr lang="en-US">
                <a:solidFill>
                  <a:srgbClr val="3891A7">
                    <a:shade val="75000"/>
                  </a:srgbClr>
                </a:solidFill>
              </a:rPr>
              <a:pPr>
                <a:defRPr/>
              </a:pPr>
              <a:t>1/14/2014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2FE1-275D-4E62-8C4C-49B9E813C335}" type="slidenum">
              <a:rPr lang="en-US">
                <a:solidFill>
                  <a:srgbClr val="3891A7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7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5C13-C31E-46C1-980E-B66859AEBC81}" type="datetimeFigureOut">
              <a:rPr lang="en-US">
                <a:solidFill>
                  <a:srgbClr val="3891A7">
                    <a:shade val="75000"/>
                  </a:srgbClr>
                </a:solidFill>
              </a:rPr>
              <a:pPr>
                <a:defRPr/>
              </a:pPr>
              <a:t>1/14/2014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4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4754D-1AED-4BA1-B0CC-5F7D236863F3}" type="slidenum">
              <a:rPr lang="en-US">
                <a:solidFill>
                  <a:srgbClr val="3891A7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3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290C2-66D2-4A1F-AA23-279573B2A86F}" type="datetimeFigureOut">
              <a:rPr lang="en-US">
                <a:solidFill>
                  <a:srgbClr val="3891A7">
                    <a:shade val="75000"/>
                  </a:srgbClr>
                </a:solidFill>
              </a:rPr>
              <a:pPr>
                <a:defRPr/>
              </a:pPr>
              <a:t>1/14/2014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>
              <a:solidFill>
                <a:srgbClr val="4F271C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96C8E-0011-44A6-A931-6D04B9DDE27A}" type="slidenum">
              <a:rPr lang="en-US">
                <a:solidFill>
                  <a:srgbClr val="3891A7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6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A5B58-844B-481C-A3DC-F599881052A5}" type="datetimeFigureOut">
              <a:rPr lang="en-US">
                <a:solidFill>
                  <a:srgbClr val="3891A7">
                    <a:shade val="75000"/>
                  </a:srgbClr>
                </a:solidFill>
              </a:rPr>
              <a:pPr>
                <a:defRPr/>
              </a:pPr>
              <a:t>1/14/2014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7EEF3-AF53-4FAB-A0FE-C25AA81EA034}" type="slidenum">
              <a:rPr lang="en-US">
                <a:solidFill>
                  <a:srgbClr val="3891A7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9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FC481-61BD-46AF-B7D0-E0E6A27237AF}" type="datetimeFigureOut">
              <a:rPr lang="en-US">
                <a:solidFill>
                  <a:srgbClr val="3891A7">
                    <a:shade val="75000"/>
                  </a:srgbClr>
                </a:solidFill>
              </a:rPr>
              <a:pPr>
                <a:defRPr/>
              </a:pPr>
              <a:t>1/14/2014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F4230-F8FF-40EC-BFC0-09D7E9094703}" type="slidenum">
              <a:rPr lang="en-US">
                <a:solidFill>
                  <a:srgbClr val="3891A7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91A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4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85A0F-A0B0-4EA5-BAE3-12EA3F281FD5}" type="datetimeFigureOut">
              <a:rPr lang="en-US">
                <a:solidFill>
                  <a:srgbClr val="3891A7">
                    <a:shade val="75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1/14/2014</a:t>
            </a:fld>
            <a:endParaRPr lang="en-US" sz="1000" dirty="0">
              <a:solidFill>
                <a:srgbClr val="4F271C"/>
              </a:solidFill>
              <a:latin typeface="Times New Roman" pitchFamily="18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F271C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84CC5C-CB35-40F6-AD0A-6D0AAE89E236}" type="slidenum">
              <a:rPr lang="en-US">
                <a:solidFill>
                  <a:srgbClr val="3891A7">
                    <a:shade val="75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dirty="0">
              <a:solidFill>
                <a:srgbClr val="4F271C"/>
              </a:solidFill>
              <a:latin typeface="Times New Roman" pitchFamily="18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57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source=images&amp;cd=&amp;cad=rja&amp;docid=a_hxalafk67eoM&amp;tbnid=ftn55s7nlKfcfM:&amp;ved=0CAUQjRw&amp;url=http%3A%2F%2Fwww.docstoc.com%2Fdocs%2F22471420%2FChapter-16---The-First-Global-Age-Europe-the-Americas-Africa&amp;ei=7MHJUtGLFcTiyAHzwoHgCw&amp;bvm=bv.58187178,d.aWc&amp;psig=AFQjCNG4siFbolAqeP18G6kvsGvLhbIRgA&amp;ust=138904048338118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frm=1&amp;source=images&amp;cd=&amp;cad=rja&amp;docid=0mZpomByCr7QCM&amp;tbnid=CzXVIlyJ3TFerM:&amp;ved=0CAUQjRw&amp;url=http%3A%2F%2Ffactfile.org%2Fvermont-facts&amp;ei=TQ_MUpj8HoazrgGUrIGgAg&amp;bvm=bv.58187178,d.b2I&amp;psig=AFQjCNGezJJo4UQUU8xT8fRQ_vJjsDXRoA&amp;ust=138919136696098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87Y2jVoyH8WBzM&amp;tbnid=dhtgUO0yPpXE7M:&amp;ved=0CAUQjRw&amp;url=http%3A%2F%2Fwww.galleryhistoricalfigures.com%2Ffiguredetail.php%3Fabvrname%3DMarqDeLafayette&amp;ei=Aw_MUpOzCoGwqQGX2YC4Ag&amp;bvm=bv.58187178,d.b2I&amp;psig=AFQjCNG1aLQFAlhhVEWUbjTrrsjWhlxyIw&amp;ust=1389191271689219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&amp;esrc=s&amp;frm=1&amp;source=images&amp;cd=&amp;cad=rja&amp;docid=mvd0-hZ4IELZNM&amp;tbnid=Q4cQFYpnxVkdrM:&amp;ved=0CAUQjRw&amp;url=http%3A%2F%2Fgreatlakesgazette.wordpress.com%2F2010%2F06%2F04%2Fbelated-happy-birthday-father-marquette%2F&amp;ei=Lg_MUsXGDYeTrQHZnYGABA&amp;bvm=bv.58187178,d.b2I&amp;psig=AFQjCNHSHY8Urr0UQcgjH5qDog7IFWLabQ&amp;ust=138919131555284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url?sa=i&amp;rct=j&amp;q=&amp;esrc=s&amp;frm=1&amp;source=images&amp;cd=&amp;cad=rja&amp;docid=IfmOcxpeHo-qWM&amp;tbnid=b0oXPLB-y6UCrM:&amp;ved=0CAUQjRw&amp;url=http%3A%2F%2Fen.wikipedia.org%2Fwiki%2FFrench_and_Indian_War&amp;ei=4hnMUpXeOofyqQH78YHoAg&amp;bvm=bv.58187178,d.aWM&amp;psig=AFQjCNG2t_jMS3teJW91vu3qcj_sdCiflA&amp;ust=138919406098079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docid=Kn6spq_NClgiTM&amp;tbnid=X-Mt2rySyqQFDM:&amp;ved=0CAUQjRw&amp;url=http%3A%2F%2Ftrendsupdates.com%2Fthe-virginia-and-massachusetts-colonies-similarities-and-differences%2F&amp;ei=-NjKUvvDLqeC2QXPnYHIAw&amp;psig=AFQjCNEMeQutEAjCDbCrbMrLpqk03czzZw&amp;ust=1389111884893095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source=images&amp;cd=&amp;cad=rja&amp;docid=dUURUEQV2pP7kM&amp;tbnid=TxZ2y2qzM8hhpM:&amp;ved=0CAUQjRw&amp;url=http%3A%2F%2Fhistclo.com%2Fchron%2Fna%2Fconq%2Fnac-ca.html&amp;ei=udrKUsXzGcqY2AWr9YDoBA&amp;psig=AFQjCNFM9v04CoAKKnw63qy6mkKmuYjvtA&amp;ust=138911237017149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&amp;esrc=s&amp;source=images&amp;cd=&amp;cad=rja&amp;docid=cI47znjExDv2vM&amp;tbnid=0ViLVBFLVbsf_M:&amp;ved=0CAUQjRw&amp;url=http%3A%2F%2Fkids.britannica.com%2Felementary%2Fart-82367%2FAn-illustration-shows-Spanish-conquistadors-supervising-American-Indians-who-are&amp;ei=19rKUqnoBMmS2AX-qYFw&amp;psig=AFQjCNFM9v04CoAKKnw63qy6mkKmuYjvtA&amp;ust=138911237017149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458200" cy="1222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CHAPTER 15 – GLOBAL AGE</a:t>
            </a:r>
            <a:br>
              <a:rPr lang="en-US" sz="4400" dirty="0" smtClean="0"/>
            </a:br>
            <a:r>
              <a:rPr lang="en-US" sz="4400" dirty="0" smtClean="0"/>
              <a:t>  </a:t>
            </a:r>
            <a:r>
              <a:rPr lang="en-US" sz="3100" dirty="0" smtClean="0"/>
              <a:t>Sec. 2 &amp; 3 Struggle for North America</a:t>
            </a:r>
            <a:r>
              <a:rPr lang="en-US" sz="4400" dirty="0" smtClean="0"/>
              <a:t>	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4343400" cy="3429000"/>
          </a:xfrm>
        </p:spPr>
        <p:txBody>
          <a:bodyPr anchor="t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romanUcPeriod"/>
              <a:defRPr/>
            </a:pPr>
            <a:endParaRPr lang="en-US" dirty="0"/>
          </a:p>
        </p:txBody>
      </p:sp>
      <p:pic>
        <p:nvPicPr>
          <p:cNvPr id="40964" name="Picture 2" descr="http://img.docstoccdn.com/thumb/orig/22471420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32410" r="15520" b="2773"/>
          <a:stretch>
            <a:fillRect/>
          </a:stretch>
        </p:blipFill>
        <p:spPr bwMode="auto">
          <a:xfrm>
            <a:off x="4724400" y="1828800"/>
            <a:ext cx="4114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4" name="Picture 8" descr="http://factfile.org/wp-content/uploads/2012/01/Vermont-facts-was-discoverd-in-1535-by-Jacques-Carti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21013"/>
            <a:ext cx="46672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 descr="http://greatlakesgazette.files.wordpress.com/2010/06/fr-marquette_302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476500"/>
            <a:ext cx="32861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86868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4F271C"/>
                </a:solidFill>
              </a:rPr>
              <a:t>2. France </a:t>
            </a:r>
            <a:r>
              <a:rPr lang="en-US" sz="1800" dirty="0" smtClean="0">
                <a:solidFill>
                  <a:srgbClr val="4F271C"/>
                </a:solidFill>
              </a:rPr>
              <a:t>continued</a:t>
            </a:r>
            <a:r>
              <a:rPr lang="en-US" dirty="0" smtClean="0">
                <a:solidFill>
                  <a:srgbClr val="4F271C"/>
                </a:solidFill>
              </a:rPr>
              <a:t> </a:t>
            </a:r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09600"/>
            <a:ext cx="4343400" cy="58674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u="sng" dirty="0">
                <a:solidFill>
                  <a:srgbClr val="000000"/>
                </a:solidFill>
              </a:rPr>
              <a:t>Jacques Cartier </a:t>
            </a:r>
            <a:r>
              <a:rPr lang="en-US" sz="2400" dirty="0">
                <a:solidFill>
                  <a:srgbClr val="000000"/>
                </a:solidFill>
              </a:rPr>
              <a:t>discovered the </a:t>
            </a:r>
            <a:r>
              <a:rPr lang="en-US" sz="2400" b="1" u="sng" dirty="0">
                <a:solidFill>
                  <a:srgbClr val="000000"/>
                </a:solidFill>
              </a:rPr>
              <a:t>St. Lawrence River</a:t>
            </a:r>
            <a:r>
              <a:rPr lang="en-US" sz="2400" dirty="0">
                <a:solidFill>
                  <a:srgbClr val="000000"/>
                </a:solidFill>
              </a:rPr>
              <a:t>, allowing for boats to get from the Atlantic Ocean all the way to the Great Lakes.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u="sng" dirty="0">
                <a:solidFill>
                  <a:srgbClr val="000000"/>
                </a:solidFill>
              </a:rPr>
              <a:t>Marquette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b="1" u="sng" dirty="0">
                <a:solidFill>
                  <a:srgbClr val="000000"/>
                </a:solidFill>
              </a:rPr>
              <a:t>Lafayette</a:t>
            </a:r>
            <a:r>
              <a:rPr lang="en-US" sz="2400" dirty="0">
                <a:solidFill>
                  <a:srgbClr val="000000"/>
                </a:solidFill>
              </a:rPr>
              <a:t> explored down the Ohio and Illinois Rivers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u="sng" dirty="0">
                <a:solidFill>
                  <a:srgbClr val="000000"/>
                </a:solidFill>
              </a:rPr>
              <a:t>Lafayette</a:t>
            </a:r>
            <a:r>
              <a:rPr lang="en-US" sz="2400" dirty="0">
                <a:solidFill>
                  <a:srgbClr val="000000"/>
                </a:solidFill>
              </a:rPr>
              <a:t> discovered the mighty Mississippi, which then lead all the way to the Gulf of Mexico at New Orleans!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0900" name="Picture 4" descr="http://www.galleryhistoricalfigures.com/images/MarqDeLafayette_Bes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52400"/>
            <a:ext cx="29146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75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86868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4F271C"/>
                </a:solidFill>
              </a:rPr>
              <a:t>2. France </a:t>
            </a:r>
            <a:r>
              <a:rPr lang="en-US" sz="1800" dirty="0" smtClean="0">
                <a:solidFill>
                  <a:srgbClr val="4F271C"/>
                </a:solidFill>
              </a:rPr>
              <a:t>continued</a:t>
            </a:r>
            <a:r>
              <a:rPr lang="en-US" dirty="0" smtClean="0">
                <a:solidFill>
                  <a:srgbClr val="4F271C"/>
                </a:solidFill>
              </a:rPr>
              <a:t> </a:t>
            </a:r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09600"/>
            <a:ext cx="8839200" cy="20574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</a:rPr>
              <a:t>French made money off of trade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</a:rPr>
              <a:t>They traded guns and alcohol for beaver skins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</a:rPr>
              <a:t>French settlements were a failure compared to Spanish and English.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</a:rPr>
              <a:t>They simply picked the wrong spot to colonize</a:t>
            </a:r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2703513"/>
            <a:ext cx="57150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5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3. </a:t>
            </a:r>
            <a:r>
              <a:rPr lang="en-US" dirty="0" err="1" smtClean="0"/>
              <a:t>england</a:t>
            </a:r>
            <a:endParaRPr 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Jamestown</a:t>
            </a:r>
            <a:r>
              <a:rPr lang="en-US" altLang="en-US" smtClean="0"/>
              <a:t> was the first permanent colony for the English in </a:t>
            </a:r>
            <a:r>
              <a:rPr lang="en-US" altLang="en-US" b="1" u="sng" smtClean="0"/>
              <a:t>1607</a:t>
            </a:r>
            <a:r>
              <a:rPr lang="en-US" altLang="en-US" smtClean="0"/>
              <a:t>.</a:t>
            </a:r>
          </a:p>
          <a:p>
            <a:pPr lvl="2" eaLnBrk="1" hangingPunct="1"/>
            <a:endParaRPr lang="en-US" altLang="en-US" smtClean="0"/>
          </a:p>
          <a:p>
            <a:pPr lvl="2" eaLnBrk="1" hangingPunct="1"/>
            <a:endParaRPr lang="en-US" altLang="en-US" smtClean="0"/>
          </a:p>
          <a:p>
            <a:pPr lvl="2" eaLnBrk="1" hangingPunct="1"/>
            <a:endParaRPr lang="en-US" altLang="en-US" smtClean="0"/>
          </a:p>
          <a:p>
            <a:pPr lvl="2" eaLnBrk="1" hangingPunct="1"/>
            <a:endParaRPr lang="en-US" altLang="en-US" smtClean="0"/>
          </a:p>
          <a:p>
            <a:pPr lvl="2" eaLnBrk="1" hangingPunct="1"/>
            <a:endParaRPr lang="en-US" altLang="en-US" smtClean="0"/>
          </a:p>
          <a:p>
            <a:pPr lvl="2" eaLnBrk="1" hangingPunct="1"/>
            <a:r>
              <a:rPr lang="en-US" altLang="en-US" smtClean="0"/>
              <a:t>Almost everyone died, due to starvation, until the Indians helped them grow tobacco which they shipped back to England – bring more settlers and reviving the colony.</a:t>
            </a:r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2551113"/>
            <a:ext cx="6611938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00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12361 L -0.00087 -0.373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3. England </a:t>
            </a:r>
            <a:r>
              <a:rPr lang="en-US" sz="1600" dirty="0" smtClean="0"/>
              <a:t>continued</a:t>
            </a:r>
            <a:endParaRPr lang="en-US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12700"/>
            <a:ext cx="53244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20988"/>
            <a:ext cx="60960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5088" y="1223963"/>
            <a:ext cx="4430712" cy="56261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b="1" u="sng" dirty="0">
                <a:solidFill>
                  <a:srgbClr val="000000"/>
                </a:solidFill>
              </a:rPr>
              <a:t>1620</a:t>
            </a:r>
            <a:r>
              <a:rPr lang="en-US" sz="2400" dirty="0">
                <a:solidFill>
                  <a:srgbClr val="000000"/>
                </a:solidFill>
              </a:rPr>
              <a:t> the </a:t>
            </a:r>
            <a:r>
              <a:rPr lang="en-US" sz="2400" b="1" u="sng" dirty="0">
                <a:solidFill>
                  <a:srgbClr val="000000"/>
                </a:solidFill>
              </a:rPr>
              <a:t>Pilgrims</a:t>
            </a:r>
            <a:r>
              <a:rPr lang="en-US" sz="2400" dirty="0">
                <a:solidFill>
                  <a:srgbClr val="000000"/>
                </a:solidFill>
              </a:rPr>
              <a:t> landed in Cape Cod Massachusetts.</a:t>
            </a:r>
          </a:p>
          <a:p>
            <a:pPr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rgbClr val="000000"/>
                </a:solidFill>
              </a:rPr>
              <a:t>They found a permanent home at </a:t>
            </a:r>
            <a:r>
              <a:rPr lang="en-US" sz="2400" b="1" u="sng" dirty="0">
                <a:solidFill>
                  <a:srgbClr val="000000"/>
                </a:solidFill>
              </a:rPr>
              <a:t>Plymouth Rock</a:t>
            </a:r>
          </a:p>
          <a:p>
            <a:pPr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rgbClr val="000000"/>
                </a:solidFill>
              </a:rPr>
              <a:t>The were Protestants that rejected the Church of England and sought religious freedom</a:t>
            </a:r>
          </a:p>
          <a:p>
            <a:pPr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rgbClr val="000000"/>
                </a:solidFill>
              </a:rPr>
              <a:t>They signed the </a:t>
            </a:r>
            <a:r>
              <a:rPr lang="en-US" sz="2400" b="1" u="sng" dirty="0">
                <a:solidFill>
                  <a:srgbClr val="000000"/>
                </a:solidFill>
              </a:rPr>
              <a:t>Mayflower Compact </a:t>
            </a:r>
            <a:r>
              <a:rPr lang="en-US" sz="2400" dirty="0">
                <a:solidFill>
                  <a:srgbClr val="000000"/>
                </a:solidFill>
              </a:rPr>
              <a:t>(named after their ship) agreeing to help each other and live in peace.</a:t>
            </a: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700"/>
            <a:ext cx="5856288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50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08688" y="26988"/>
            <a:ext cx="3135312" cy="675481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200" dirty="0">
                <a:solidFill>
                  <a:srgbClr val="000000"/>
                </a:solidFill>
              </a:rPr>
              <a:t>The peace with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000000"/>
                </a:solidFill>
              </a:rPr>
              <a:t>the Indians did last forever (contrary to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000000"/>
                </a:solidFill>
              </a:rPr>
              <a:t>what we learn at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000000"/>
                </a:solidFill>
              </a:rPr>
              <a:t>Thanksgiving)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200" dirty="0">
                <a:solidFill>
                  <a:srgbClr val="000000"/>
                </a:solidFill>
              </a:rPr>
              <a:t>From 1675-1676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000000"/>
                </a:solidFill>
              </a:rPr>
              <a:t>English colonists fought a war against the Indians on the East coast called </a:t>
            </a:r>
            <a:r>
              <a:rPr lang="en-US" sz="2200" b="1" u="sng" dirty="0">
                <a:solidFill>
                  <a:srgbClr val="000000"/>
                </a:solidFill>
              </a:rPr>
              <a:t>King Philip’s war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200" dirty="0">
                <a:solidFill>
                  <a:srgbClr val="000000"/>
                </a:solidFill>
              </a:rPr>
              <a:t>King Philip was an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000000"/>
                </a:solidFill>
              </a:rPr>
              <a:t>Indian named </a:t>
            </a:r>
            <a:r>
              <a:rPr lang="en-US" sz="2200" b="1" u="sng" dirty="0" err="1">
                <a:solidFill>
                  <a:srgbClr val="000000"/>
                </a:solidFill>
              </a:rPr>
              <a:t>Metcom</a:t>
            </a:r>
            <a:r>
              <a:rPr lang="en-US" sz="2200" dirty="0">
                <a:solidFill>
                  <a:srgbClr val="000000"/>
                </a:solidFill>
              </a:rPr>
              <a:t> who was fed up with colonists stealing land and mistreating Indians.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97282" name="Picture 2" descr="http://1.bp.blogspot.com/-R4EfnX2Pv9I/TVm_Vl4XwdI/AAAAAAAABzc/K3olyVhTQKo/s400/king_phili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0"/>
          <a:stretch>
            <a:fillRect/>
          </a:stretch>
        </p:blipFill>
        <p:spPr bwMode="auto">
          <a:xfrm>
            <a:off x="0" y="26988"/>
            <a:ext cx="6008688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9168091">
            <a:off x="4818063" y="1508125"/>
            <a:ext cx="962025" cy="3111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5263"/>
            <a:ext cx="26670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7807"/>
            <a:ext cx="8686800" cy="62799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3. England </a:t>
            </a:r>
            <a:r>
              <a:rPr lang="en-US" sz="1600" dirty="0" smtClean="0"/>
              <a:t>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8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575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3. England </a:t>
            </a:r>
            <a:r>
              <a:rPr lang="en-US" sz="1800" dirty="0" smtClean="0"/>
              <a:t>continued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1219200"/>
            <a:ext cx="4572000" cy="5334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rgbClr val="000000"/>
                </a:solidFill>
              </a:rPr>
              <a:t>By the late 1600’s and 1700’s France and England were fighting wars against each other all over the world, including in America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rgbClr val="000000"/>
                </a:solidFill>
              </a:rPr>
              <a:t>In 1754 a war between the French and their Indian allies and the English began in America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rgbClr val="000000"/>
                </a:solidFill>
              </a:rPr>
              <a:t>This war was called the </a:t>
            </a:r>
            <a:r>
              <a:rPr lang="en-US" sz="2400" b="1" u="sng" dirty="0">
                <a:solidFill>
                  <a:srgbClr val="000000"/>
                </a:solidFill>
              </a:rPr>
              <a:t>French and Indian War,</a:t>
            </a:r>
            <a:r>
              <a:rPr lang="en-US" sz="2400" dirty="0">
                <a:solidFill>
                  <a:srgbClr val="000000"/>
                </a:solidFill>
              </a:rPr>
              <a:t> in America and the </a:t>
            </a:r>
            <a:r>
              <a:rPr lang="en-US" sz="2400" b="1" u="sng" dirty="0">
                <a:solidFill>
                  <a:srgbClr val="000000"/>
                </a:solidFill>
              </a:rPr>
              <a:t>Seven Years war</a:t>
            </a:r>
            <a:r>
              <a:rPr lang="en-US" sz="2400" dirty="0">
                <a:solidFill>
                  <a:srgbClr val="000000"/>
                </a:solidFill>
              </a:rPr>
              <a:t> in Europe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-228600"/>
            <a:ext cx="70596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92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upload.wikimedia.org/wikipedia/commons/b/bd/French_and_Indian_Wa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7313"/>
            <a:ext cx="5334000" cy="67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4F271C"/>
                </a:solidFill>
              </a:rPr>
              <a:t>3. England </a:t>
            </a:r>
            <a:r>
              <a:rPr lang="en-US" sz="1800" dirty="0" smtClean="0">
                <a:solidFill>
                  <a:srgbClr val="4F271C"/>
                </a:solidFill>
              </a:rPr>
              <a:t>continued</a:t>
            </a:r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" y="1380818"/>
            <a:ext cx="3276600" cy="419099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prstClr val="black"/>
                </a:solidFill>
              </a:rPr>
              <a:t>The </a:t>
            </a:r>
            <a:r>
              <a:rPr lang="en-US" sz="2200" b="1" u="sng" dirty="0">
                <a:solidFill>
                  <a:prstClr val="black"/>
                </a:solidFill>
              </a:rPr>
              <a:t>Treaty of Paris </a:t>
            </a:r>
            <a:r>
              <a:rPr lang="en-US" sz="2200" dirty="0">
                <a:solidFill>
                  <a:prstClr val="black"/>
                </a:solidFill>
              </a:rPr>
              <a:t>ended this worldwide war in </a:t>
            </a:r>
            <a:r>
              <a:rPr lang="en-US" sz="2200" b="1" u="sng" dirty="0">
                <a:solidFill>
                  <a:prstClr val="black"/>
                </a:solidFill>
              </a:rPr>
              <a:t>1763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prstClr val="black"/>
                </a:solidFill>
              </a:rPr>
              <a:t>The Treaty expanded English and Spanish Territory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prstClr val="black"/>
                </a:solidFill>
              </a:rPr>
              <a:t>This war all but eliminated France from America</a:t>
            </a:r>
          </a:p>
        </p:txBody>
      </p:sp>
    </p:spTree>
    <p:extLst>
      <p:ext uri="{BB962C8B-B14F-4D97-AF65-F5344CB8AC3E}">
        <p14:creationId xmlns:p14="http://schemas.microsoft.com/office/powerpoint/2010/main" val="21853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1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05800" cy="670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u="sng" smtClean="0">
                <a:ea typeface="Calibri" pitchFamily="34" charset="0"/>
                <a:cs typeface="Calibri" pitchFamily="34" charset="0"/>
              </a:rPr>
              <a:t>Focus Question</a:t>
            </a:r>
            <a:r>
              <a:rPr lang="en-US" altLang="en-US" smtClean="0">
                <a:ea typeface="Calibri" pitchFamily="34" charset="0"/>
                <a:cs typeface="Calibri" pitchFamily="34" charset="0"/>
              </a:rPr>
              <a:t>: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>
                <a:ea typeface="Calibri" pitchFamily="34" charset="0"/>
                <a:cs typeface="Calibri" pitchFamily="34" charset="0"/>
              </a:rPr>
              <a:t>How did European struggles for power shape the North American Continent?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mtClean="0">
              <a:ea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200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u="sng" smtClean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Warm-Up Question</a:t>
            </a:r>
            <a:r>
              <a:rPr lang="en-US" altLang="en-US" smtClean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Who won the competition for North America?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 who were the contenders?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mtClean="0">
              <a:solidFill>
                <a:srgbClr val="C00000"/>
              </a:solidFill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9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I. Beginning to colonize a new world </a:t>
            </a:r>
            <a:endParaRPr lang="en-US" dirty="0"/>
          </a:p>
        </p:txBody>
      </p:sp>
      <p:pic>
        <p:nvPicPr>
          <p:cNvPr id="43011" name="Picture 4" descr="http://trendsupdates.com/wp-content/uploads/2009/04/european-colonization-of-americ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9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914400"/>
            <a:ext cx="8229600" cy="5943600"/>
          </a:xfrm>
        </p:spPr>
        <p:txBody>
          <a:bodyPr/>
          <a:lstStyle/>
          <a:p>
            <a:pPr eaLnBrk="1" hangingPunct="1"/>
            <a:endParaRPr lang="en-US" altLang="en-US" smtClean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44035" name="Picture 12" descr="http://www.fasttrackteaching.com/T_M03_DiscovCP300g1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r="3273" b="33112"/>
          <a:stretch>
            <a:fillRect/>
          </a:stretch>
        </p:blipFill>
        <p:spPr bwMode="auto">
          <a:xfrm>
            <a:off x="0" y="173038"/>
            <a:ext cx="9144000" cy="615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12" descr="http://www.fasttrackteaching.com/T_M03_DiscovCP300g1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1" t="70074" r="30348" b="6567"/>
          <a:stretch>
            <a:fillRect/>
          </a:stretch>
        </p:blipFill>
        <p:spPr bwMode="auto">
          <a:xfrm>
            <a:off x="4114800" y="4800600"/>
            <a:ext cx="47148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8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16" y="28904"/>
            <a:ext cx="86868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Which color was bigger?</a:t>
            </a:r>
            <a:br>
              <a:rPr lang="en-US" dirty="0" smtClean="0"/>
            </a:br>
            <a:r>
              <a:rPr lang="en-US" dirty="0" smtClean="0"/>
              <a:t>Which color was more powerful?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5060" name="Picture 2" descr="http://www.rootsweb.ancestry.com/~itsac/indian-territory/maps/it-17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990600"/>
            <a:ext cx="91567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35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324600" cy="6823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06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1. Spain	and Portugal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922837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The Spanish and Portuguese empires saw the benefits of exploiting the massive amounts of gold and silver in modern day Mexico and South America.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They ruthlessly imposed their cultural and political systems on the locals.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They believed that they </a:t>
            </a:r>
            <a:r>
              <a:rPr lang="en-US" i="1" dirty="0" smtClean="0"/>
              <a:t>deserved</a:t>
            </a:r>
            <a:r>
              <a:rPr lang="en-US" dirty="0" smtClean="0"/>
              <a:t> these riches because they were Christian and the Natives were not!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They used the natives to build their new colonies and to mine for gold and silver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To this day South America reflects the cultural diffusion of Spain, Portugal and Native Americans.</a:t>
            </a:r>
            <a:endParaRPr lang="en-US" dirty="0"/>
          </a:p>
        </p:txBody>
      </p:sp>
      <p:pic>
        <p:nvPicPr>
          <p:cNvPr id="102402" name="Picture 2" descr="http://histclo.com/imagef/date/2008/06/pit01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4" descr="http://media.web.britannica.com/eb-media/14/91214-004-4871B54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0"/>
            <a:ext cx="71659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73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024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quebecoislibre.org/06/060319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2. </a:t>
            </a:r>
            <a:r>
              <a:rPr lang="en-US" dirty="0" err="1" smtClean="0"/>
              <a:t>france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0" y="4792663"/>
            <a:ext cx="3657600" cy="21336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</a:rPr>
              <a:t>By the early 1500’s France began colonizing North America, hoping to strike it rich like Spain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62800" y="4335463"/>
            <a:ext cx="1981200" cy="12271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18427558">
            <a:off x="7924007" y="3799681"/>
            <a:ext cx="977900" cy="484187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87363" y="-31750"/>
            <a:ext cx="8467725" cy="6164263"/>
          </a:xfrm>
          <a:custGeom>
            <a:avLst/>
            <a:gdLst>
              <a:gd name="connsiteX0" fmla="*/ 8467057 w 8467057"/>
              <a:gd name="connsiteY0" fmla="*/ 536028 h 6164317"/>
              <a:gd name="connsiteX1" fmla="*/ 8214809 w 8467057"/>
              <a:gd name="connsiteY1" fmla="*/ 567559 h 6164317"/>
              <a:gd name="connsiteX2" fmla="*/ 8104450 w 8467057"/>
              <a:gd name="connsiteY2" fmla="*/ 614855 h 6164317"/>
              <a:gd name="connsiteX3" fmla="*/ 8057153 w 8467057"/>
              <a:gd name="connsiteY3" fmla="*/ 662152 h 6164317"/>
              <a:gd name="connsiteX4" fmla="*/ 8009857 w 8467057"/>
              <a:gd name="connsiteY4" fmla="*/ 677917 h 6164317"/>
              <a:gd name="connsiteX5" fmla="*/ 7978326 w 8467057"/>
              <a:gd name="connsiteY5" fmla="*/ 725214 h 6164317"/>
              <a:gd name="connsiteX6" fmla="*/ 7883733 w 8467057"/>
              <a:gd name="connsiteY6" fmla="*/ 804041 h 6164317"/>
              <a:gd name="connsiteX7" fmla="*/ 7852202 w 8467057"/>
              <a:gd name="connsiteY7" fmla="*/ 851338 h 6164317"/>
              <a:gd name="connsiteX8" fmla="*/ 7804905 w 8467057"/>
              <a:gd name="connsiteY8" fmla="*/ 898634 h 6164317"/>
              <a:gd name="connsiteX9" fmla="*/ 7726077 w 8467057"/>
              <a:gd name="connsiteY9" fmla="*/ 1008993 h 6164317"/>
              <a:gd name="connsiteX10" fmla="*/ 7678781 w 8467057"/>
              <a:gd name="connsiteY10" fmla="*/ 1103586 h 6164317"/>
              <a:gd name="connsiteX11" fmla="*/ 7663015 w 8467057"/>
              <a:gd name="connsiteY11" fmla="*/ 1150883 h 6164317"/>
              <a:gd name="connsiteX12" fmla="*/ 7599953 w 8467057"/>
              <a:gd name="connsiteY12" fmla="*/ 1245476 h 6164317"/>
              <a:gd name="connsiteX13" fmla="*/ 7568422 w 8467057"/>
              <a:gd name="connsiteY13" fmla="*/ 1292772 h 6164317"/>
              <a:gd name="connsiteX14" fmla="*/ 7536891 w 8467057"/>
              <a:gd name="connsiteY14" fmla="*/ 1340069 h 6164317"/>
              <a:gd name="connsiteX15" fmla="*/ 7473829 w 8467057"/>
              <a:gd name="connsiteY15" fmla="*/ 1403131 h 6164317"/>
              <a:gd name="connsiteX16" fmla="*/ 7426533 w 8467057"/>
              <a:gd name="connsiteY16" fmla="*/ 1434662 h 6164317"/>
              <a:gd name="connsiteX17" fmla="*/ 7347705 w 8467057"/>
              <a:gd name="connsiteY17" fmla="*/ 1513490 h 6164317"/>
              <a:gd name="connsiteX18" fmla="*/ 7300409 w 8467057"/>
              <a:gd name="connsiteY18" fmla="*/ 1560786 h 6164317"/>
              <a:gd name="connsiteX19" fmla="*/ 7205815 w 8467057"/>
              <a:gd name="connsiteY19" fmla="*/ 1623848 h 6164317"/>
              <a:gd name="connsiteX20" fmla="*/ 7158519 w 8467057"/>
              <a:gd name="connsiteY20" fmla="*/ 1671145 h 6164317"/>
              <a:gd name="connsiteX21" fmla="*/ 7063926 w 8467057"/>
              <a:gd name="connsiteY21" fmla="*/ 1734207 h 6164317"/>
              <a:gd name="connsiteX22" fmla="*/ 7016629 w 8467057"/>
              <a:gd name="connsiteY22" fmla="*/ 1781503 h 6164317"/>
              <a:gd name="connsiteX23" fmla="*/ 6969333 w 8467057"/>
              <a:gd name="connsiteY23" fmla="*/ 1797269 h 6164317"/>
              <a:gd name="connsiteX24" fmla="*/ 6874740 w 8467057"/>
              <a:gd name="connsiteY24" fmla="*/ 1860331 h 6164317"/>
              <a:gd name="connsiteX25" fmla="*/ 6827443 w 8467057"/>
              <a:gd name="connsiteY25" fmla="*/ 1891862 h 6164317"/>
              <a:gd name="connsiteX26" fmla="*/ 6780146 w 8467057"/>
              <a:gd name="connsiteY26" fmla="*/ 1907628 h 6164317"/>
              <a:gd name="connsiteX27" fmla="*/ 6732850 w 8467057"/>
              <a:gd name="connsiteY27" fmla="*/ 1939159 h 6164317"/>
              <a:gd name="connsiteX28" fmla="*/ 6685553 w 8467057"/>
              <a:gd name="connsiteY28" fmla="*/ 1954924 h 6164317"/>
              <a:gd name="connsiteX29" fmla="*/ 6622491 w 8467057"/>
              <a:gd name="connsiteY29" fmla="*/ 1986455 h 6164317"/>
              <a:gd name="connsiteX30" fmla="*/ 6575195 w 8467057"/>
              <a:gd name="connsiteY30" fmla="*/ 2017986 h 6164317"/>
              <a:gd name="connsiteX31" fmla="*/ 6512133 w 8467057"/>
              <a:gd name="connsiteY31" fmla="*/ 2033752 h 6164317"/>
              <a:gd name="connsiteX32" fmla="*/ 6433305 w 8467057"/>
              <a:gd name="connsiteY32" fmla="*/ 2081048 h 6164317"/>
              <a:gd name="connsiteX33" fmla="*/ 6386009 w 8467057"/>
              <a:gd name="connsiteY33" fmla="*/ 2112579 h 6164317"/>
              <a:gd name="connsiteX34" fmla="*/ 6322946 w 8467057"/>
              <a:gd name="connsiteY34" fmla="*/ 2144110 h 6164317"/>
              <a:gd name="connsiteX35" fmla="*/ 6228353 w 8467057"/>
              <a:gd name="connsiteY35" fmla="*/ 2207172 h 6164317"/>
              <a:gd name="connsiteX36" fmla="*/ 6165291 w 8467057"/>
              <a:gd name="connsiteY36" fmla="*/ 2301765 h 6164317"/>
              <a:gd name="connsiteX37" fmla="*/ 6149526 w 8467057"/>
              <a:gd name="connsiteY37" fmla="*/ 2349062 h 6164317"/>
              <a:gd name="connsiteX38" fmla="*/ 6117995 w 8467057"/>
              <a:gd name="connsiteY38" fmla="*/ 2396359 h 6164317"/>
              <a:gd name="connsiteX39" fmla="*/ 6086464 w 8467057"/>
              <a:gd name="connsiteY39" fmla="*/ 2490952 h 6164317"/>
              <a:gd name="connsiteX40" fmla="*/ 6039167 w 8467057"/>
              <a:gd name="connsiteY40" fmla="*/ 2632841 h 6164317"/>
              <a:gd name="connsiteX41" fmla="*/ 6007636 w 8467057"/>
              <a:gd name="connsiteY41" fmla="*/ 2743200 h 6164317"/>
              <a:gd name="connsiteX42" fmla="*/ 5976105 w 8467057"/>
              <a:gd name="connsiteY42" fmla="*/ 2837793 h 6164317"/>
              <a:gd name="connsiteX43" fmla="*/ 5944574 w 8467057"/>
              <a:gd name="connsiteY43" fmla="*/ 2885090 h 6164317"/>
              <a:gd name="connsiteX44" fmla="*/ 5928809 w 8467057"/>
              <a:gd name="connsiteY44" fmla="*/ 2963917 h 6164317"/>
              <a:gd name="connsiteX45" fmla="*/ 5913043 w 8467057"/>
              <a:gd name="connsiteY45" fmla="*/ 3011214 h 6164317"/>
              <a:gd name="connsiteX46" fmla="*/ 5881512 w 8467057"/>
              <a:gd name="connsiteY46" fmla="*/ 3168869 h 6164317"/>
              <a:gd name="connsiteX47" fmla="*/ 5865746 w 8467057"/>
              <a:gd name="connsiteY47" fmla="*/ 3310759 h 6164317"/>
              <a:gd name="connsiteX48" fmla="*/ 5834215 w 8467057"/>
              <a:gd name="connsiteY48" fmla="*/ 3452648 h 6164317"/>
              <a:gd name="connsiteX49" fmla="*/ 5802684 w 8467057"/>
              <a:gd name="connsiteY49" fmla="*/ 3547241 h 6164317"/>
              <a:gd name="connsiteX50" fmla="*/ 5771153 w 8467057"/>
              <a:gd name="connsiteY50" fmla="*/ 3641834 h 6164317"/>
              <a:gd name="connsiteX51" fmla="*/ 5739622 w 8467057"/>
              <a:gd name="connsiteY51" fmla="*/ 3689131 h 6164317"/>
              <a:gd name="connsiteX52" fmla="*/ 5708091 w 8467057"/>
              <a:gd name="connsiteY52" fmla="*/ 3752193 h 6164317"/>
              <a:gd name="connsiteX53" fmla="*/ 5660795 w 8467057"/>
              <a:gd name="connsiteY53" fmla="*/ 3815255 h 6164317"/>
              <a:gd name="connsiteX54" fmla="*/ 5629264 w 8467057"/>
              <a:gd name="connsiteY54" fmla="*/ 3862552 h 6164317"/>
              <a:gd name="connsiteX55" fmla="*/ 5581967 w 8467057"/>
              <a:gd name="connsiteY55" fmla="*/ 3972910 h 6164317"/>
              <a:gd name="connsiteX56" fmla="*/ 5550436 w 8467057"/>
              <a:gd name="connsiteY56" fmla="*/ 4067503 h 6164317"/>
              <a:gd name="connsiteX57" fmla="*/ 5534671 w 8467057"/>
              <a:gd name="connsiteY57" fmla="*/ 4114800 h 6164317"/>
              <a:gd name="connsiteX58" fmla="*/ 5518905 w 8467057"/>
              <a:gd name="connsiteY58" fmla="*/ 4162097 h 6164317"/>
              <a:gd name="connsiteX59" fmla="*/ 5503140 w 8467057"/>
              <a:gd name="connsiteY59" fmla="*/ 4225159 h 6164317"/>
              <a:gd name="connsiteX60" fmla="*/ 5471609 w 8467057"/>
              <a:gd name="connsiteY60" fmla="*/ 4272455 h 6164317"/>
              <a:gd name="connsiteX61" fmla="*/ 5440077 w 8467057"/>
              <a:gd name="connsiteY61" fmla="*/ 4367048 h 6164317"/>
              <a:gd name="connsiteX62" fmla="*/ 5424312 w 8467057"/>
              <a:gd name="connsiteY62" fmla="*/ 4414345 h 6164317"/>
              <a:gd name="connsiteX63" fmla="*/ 5392781 w 8467057"/>
              <a:gd name="connsiteY63" fmla="*/ 4477407 h 6164317"/>
              <a:gd name="connsiteX64" fmla="*/ 5361250 w 8467057"/>
              <a:gd name="connsiteY64" fmla="*/ 4524703 h 6164317"/>
              <a:gd name="connsiteX65" fmla="*/ 5345484 w 8467057"/>
              <a:gd name="connsiteY65" fmla="*/ 4572000 h 6164317"/>
              <a:gd name="connsiteX66" fmla="*/ 5282422 w 8467057"/>
              <a:gd name="connsiteY66" fmla="*/ 4619297 h 6164317"/>
              <a:gd name="connsiteX67" fmla="*/ 5172064 w 8467057"/>
              <a:gd name="connsiteY67" fmla="*/ 4792717 h 6164317"/>
              <a:gd name="connsiteX68" fmla="*/ 5093236 w 8467057"/>
              <a:gd name="connsiteY68" fmla="*/ 4903076 h 6164317"/>
              <a:gd name="connsiteX69" fmla="*/ 5061705 w 8467057"/>
              <a:gd name="connsiteY69" fmla="*/ 4950372 h 6164317"/>
              <a:gd name="connsiteX70" fmla="*/ 5014409 w 8467057"/>
              <a:gd name="connsiteY70" fmla="*/ 4997669 h 6164317"/>
              <a:gd name="connsiteX71" fmla="*/ 4982877 w 8467057"/>
              <a:gd name="connsiteY71" fmla="*/ 5060731 h 6164317"/>
              <a:gd name="connsiteX72" fmla="*/ 4919815 w 8467057"/>
              <a:gd name="connsiteY72" fmla="*/ 5155324 h 6164317"/>
              <a:gd name="connsiteX73" fmla="*/ 4825222 w 8467057"/>
              <a:gd name="connsiteY73" fmla="*/ 5297214 h 6164317"/>
              <a:gd name="connsiteX74" fmla="*/ 4762160 w 8467057"/>
              <a:gd name="connsiteY74" fmla="*/ 5391807 h 6164317"/>
              <a:gd name="connsiteX75" fmla="*/ 4730629 w 8467057"/>
              <a:gd name="connsiteY75" fmla="*/ 5439103 h 6164317"/>
              <a:gd name="connsiteX76" fmla="*/ 4636036 w 8467057"/>
              <a:gd name="connsiteY76" fmla="*/ 5517931 h 6164317"/>
              <a:gd name="connsiteX77" fmla="*/ 4588740 w 8467057"/>
              <a:gd name="connsiteY77" fmla="*/ 5628290 h 6164317"/>
              <a:gd name="connsiteX78" fmla="*/ 4557209 w 8467057"/>
              <a:gd name="connsiteY78" fmla="*/ 5722883 h 6164317"/>
              <a:gd name="connsiteX79" fmla="*/ 4525677 w 8467057"/>
              <a:gd name="connsiteY79" fmla="*/ 5912069 h 6164317"/>
              <a:gd name="connsiteX80" fmla="*/ 4509912 w 8467057"/>
              <a:gd name="connsiteY80" fmla="*/ 5959365 h 6164317"/>
              <a:gd name="connsiteX81" fmla="*/ 4431084 w 8467057"/>
              <a:gd name="connsiteY81" fmla="*/ 6038193 h 6164317"/>
              <a:gd name="connsiteX82" fmla="*/ 4289195 w 8467057"/>
              <a:gd name="connsiteY82" fmla="*/ 6148552 h 6164317"/>
              <a:gd name="connsiteX83" fmla="*/ 4241898 w 8467057"/>
              <a:gd name="connsiteY83" fmla="*/ 6164317 h 6164317"/>
              <a:gd name="connsiteX84" fmla="*/ 4021181 w 8467057"/>
              <a:gd name="connsiteY84" fmla="*/ 6148552 h 6164317"/>
              <a:gd name="connsiteX85" fmla="*/ 3973884 w 8467057"/>
              <a:gd name="connsiteY85" fmla="*/ 6117021 h 6164317"/>
              <a:gd name="connsiteX86" fmla="*/ 3926588 w 8467057"/>
              <a:gd name="connsiteY86" fmla="*/ 6101255 h 6164317"/>
              <a:gd name="connsiteX87" fmla="*/ 3831995 w 8467057"/>
              <a:gd name="connsiteY87" fmla="*/ 6022428 h 6164317"/>
              <a:gd name="connsiteX88" fmla="*/ 3753167 w 8467057"/>
              <a:gd name="connsiteY88" fmla="*/ 5959365 h 6164317"/>
              <a:gd name="connsiteX89" fmla="*/ 3737402 w 8467057"/>
              <a:gd name="connsiteY89" fmla="*/ 5896303 h 6164317"/>
              <a:gd name="connsiteX90" fmla="*/ 3705871 w 8467057"/>
              <a:gd name="connsiteY90" fmla="*/ 5849007 h 6164317"/>
              <a:gd name="connsiteX91" fmla="*/ 3690105 w 8467057"/>
              <a:gd name="connsiteY91" fmla="*/ 5801710 h 6164317"/>
              <a:gd name="connsiteX92" fmla="*/ 3674340 w 8467057"/>
              <a:gd name="connsiteY92" fmla="*/ 5707117 h 6164317"/>
              <a:gd name="connsiteX93" fmla="*/ 3658574 w 8467057"/>
              <a:gd name="connsiteY93" fmla="*/ 5533697 h 6164317"/>
              <a:gd name="connsiteX94" fmla="*/ 3627043 w 8467057"/>
              <a:gd name="connsiteY94" fmla="*/ 5423338 h 6164317"/>
              <a:gd name="connsiteX95" fmla="*/ 3563981 w 8467057"/>
              <a:gd name="connsiteY95" fmla="*/ 5328745 h 6164317"/>
              <a:gd name="connsiteX96" fmla="*/ 3532450 w 8467057"/>
              <a:gd name="connsiteY96" fmla="*/ 5281448 h 6164317"/>
              <a:gd name="connsiteX97" fmla="*/ 3437857 w 8467057"/>
              <a:gd name="connsiteY97" fmla="*/ 5186855 h 6164317"/>
              <a:gd name="connsiteX98" fmla="*/ 3406326 w 8467057"/>
              <a:gd name="connsiteY98" fmla="*/ 5139559 h 6164317"/>
              <a:gd name="connsiteX99" fmla="*/ 3264436 w 8467057"/>
              <a:gd name="connsiteY99" fmla="*/ 5076497 h 6164317"/>
              <a:gd name="connsiteX100" fmla="*/ 3138312 w 8467057"/>
              <a:gd name="connsiteY100" fmla="*/ 5029200 h 6164317"/>
              <a:gd name="connsiteX101" fmla="*/ 3091015 w 8467057"/>
              <a:gd name="connsiteY101" fmla="*/ 4997669 h 6164317"/>
              <a:gd name="connsiteX102" fmla="*/ 2996422 w 8467057"/>
              <a:gd name="connsiteY102" fmla="*/ 4966138 h 6164317"/>
              <a:gd name="connsiteX103" fmla="*/ 2949126 w 8467057"/>
              <a:gd name="connsiteY103" fmla="*/ 4950372 h 6164317"/>
              <a:gd name="connsiteX104" fmla="*/ 2823002 w 8467057"/>
              <a:gd name="connsiteY104" fmla="*/ 4934607 h 6164317"/>
              <a:gd name="connsiteX105" fmla="*/ 2775705 w 8467057"/>
              <a:gd name="connsiteY105" fmla="*/ 4918841 h 6164317"/>
              <a:gd name="connsiteX106" fmla="*/ 2570753 w 8467057"/>
              <a:gd name="connsiteY106" fmla="*/ 4887310 h 6164317"/>
              <a:gd name="connsiteX107" fmla="*/ 2397333 w 8467057"/>
              <a:gd name="connsiteY107" fmla="*/ 4855779 h 6164317"/>
              <a:gd name="connsiteX108" fmla="*/ 2350036 w 8467057"/>
              <a:gd name="connsiteY108" fmla="*/ 4840014 h 6164317"/>
              <a:gd name="connsiteX109" fmla="*/ 2302740 w 8467057"/>
              <a:gd name="connsiteY109" fmla="*/ 4808483 h 6164317"/>
              <a:gd name="connsiteX110" fmla="*/ 2255443 w 8467057"/>
              <a:gd name="connsiteY110" fmla="*/ 4792717 h 6164317"/>
              <a:gd name="connsiteX111" fmla="*/ 2160850 w 8467057"/>
              <a:gd name="connsiteY111" fmla="*/ 4729655 h 6164317"/>
              <a:gd name="connsiteX112" fmla="*/ 2097788 w 8467057"/>
              <a:gd name="connsiteY112" fmla="*/ 4698124 h 6164317"/>
              <a:gd name="connsiteX113" fmla="*/ 2003195 w 8467057"/>
              <a:gd name="connsiteY113" fmla="*/ 4619297 h 6164317"/>
              <a:gd name="connsiteX114" fmla="*/ 1955898 w 8467057"/>
              <a:gd name="connsiteY114" fmla="*/ 4603531 h 6164317"/>
              <a:gd name="connsiteX115" fmla="*/ 1908602 w 8467057"/>
              <a:gd name="connsiteY115" fmla="*/ 4572000 h 6164317"/>
              <a:gd name="connsiteX116" fmla="*/ 1861305 w 8467057"/>
              <a:gd name="connsiteY116" fmla="*/ 4556234 h 6164317"/>
              <a:gd name="connsiteX117" fmla="*/ 1782477 w 8467057"/>
              <a:gd name="connsiteY117" fmla="*/ 4493172 h 6164317"/>
              <a:gd name="connsiteX118" fmla="*/ 1735181 w 8467057"/>
              <a:gd name="connsiteY118" fmla="*/ 4477407 h 6164317"/>
              <a:gd name="connsiteX119" fmla="*/ 1672119 w 8467057"/>
              <a:gd name="connsiteY119" fmla="*/ 4445876 h 6164317"/>
              <a:gd name="connsiteX120" fmla="*/ 1624822 w 8467057"/>
              <a:gd name="connsiteY120" fmla="*/ 4414345 h 6164317"/>
              <a:gd name="connsiteX121" fmla="*/ 1561760 w 8467057"/>
              <a:gd name="connsiteY121" fmla="*/ 4382814 h 6164317"/>
              <a:gd name="connsiteX122" fmla="*/ 1404105 w 8467057"/>
              <a:gd name="connsiteY122" fmla="*/ 4272455 h 6164317"/>
              <a:gd name="connsiteX123" fmla="*/ 1356809 w 8467057"/>
              <a:gd name="connsiteY123" fmla="*/ 4256690 h 6164317"/>
              <a:gd name="connsiteX124" fmla="*/ 1309512 w 8467057"/>
              <a:gd name="connsiteY124" fmla="*/ 4225159 h 6164317"/>
              <a:gd name="connsiteX125" fmla="*/ 1262215 w 8467057"/>
              <a:gd name="connsiteY125" fmla="*/ 4209393 h 6164317"/>
              <a:gd name="connsiteX126" fmla="*/ 1167622 w 8467057"/>
              <a:gd name="connsiteY126" fmla="*/ 4146331 h 6164317"/>
              <a:gd name="connsiteX127" fmla="*/ 1136091 w 8467057"/>
              <a:gd name="connsiteY127" fmla="*/ 4099034 h 6164317"/>
              <a:gd name="connsiteX128" fmla="*/ 1104560 w 8467057"/>
              <a:gd name="connsiteY128" fmla="*/ 3988676 h 6164317"/>
              <a:gd name="connsiteX129" fmla="*/ 1088795 w 8467057"/>
              <a:gd name="connsiteY129" fmla="*/ 3941379 h 6164317"/>
              <a:gd name="connsiteX130" fmla="*/ 1073029 w 8467057"/>
              <a:gd name="connsiteY130" fmla="*/ 3831021 h 6164317"/>
              <a:gd name="connsiteX131" fmla="*/ 1057264 w 8467057"/>
              <a:gd name="connsiteY131" fmla="*/ 3752193 h 6164317"/>
              <a:gd name="connsiteX132" fmla="*/ 1025733 w 8467057"/>
              <a:gd name="connsiteY132" fmla="*/ 3594538 h 6164317"/>
              <a:gd name="connsiteX133" fmla="*/ 1009967 w 8467057"/>
              <a:gd name="connsiteY133" fmla="*/ 3421117 h 6164317"/>
              <a:gd name="connsiteX134" fmla="*/ 994202 w 8467057"/>
              <a:gd name="connsiteY134" fmla="*/ 3373821 h 6164317"/>
              <a:gd name="connsiteX135" fmla="*/ 962671 w 8467057"/>
              <a:gd name="connsiteY135" fmla="*/ 3231931 h 6164317"/>
              <a:gd name="connsiteX136" fmla="*/ 915374 w 8467057"/>
              <a:gd name="connsiteY136" fmla="*/ 3090041 h 6164317"/>
              <a:gd name="connsiteX137" fmla="*/ 899609 w 8467057"/>
              <a:gd name="connsiteY137" fmla="*/ 3042745 h 6164317"/>
              <a:gd name="connsiteX138" fmla="*/ 868077 w 8467057"/>
              <a:gd name="connsiteY138" fmla="*/ 2822028 h 6164317"/>
              <a:gd name="connsiteX139" fmla="*/ 836546 w 8467057"/>
              <a:gd name="connsiteY139" fmla="*/ 2664372 h 6164317"/>
              <a:gd name="connsiteX140" fmla="*/ 820781 w 8467057"/>
              <a:gd name="connsiteY140" fmla="*/ 2569779 h 6164317"/>
              <a:gd name="connsiteX141" fmla="*/ 789250 w 8467057"/>
              <a:gd name="connsiteY141" fmla="*/ 2475186 h 6164317"/>
              <a:gd name="connsiteX142" fmla="*/ 757719 w 8467057"/>
              <a:gd name="connsiteY142" fmla="*/ 2364828 h 6164317"/>
              <a:gd name="connsiteX143" fmla="*/ 710422 w 8467057"/>
              <a:gd name="connsiteY143" fmla="*/ 2207172 h 6164317"/>
              <a:gd name="connsiteX144" fmla="*/ 694657 w 8467057"/>
              <a:gd name="connsiteY144" fmla="*/ 2159876 h 6164317"/>
              <a:gd name="connsiteX145" fmla="*/ 631595 w 8467057"/>
              <a:gd name="connsiteY145" fmla="*/ 2065283 h 6164317"/>
              <a:gd name="connsiteX146" fmla="*/ 615829 w 8467057"/>
              <a:gd name="connsiteY146" fmla="*/ 2017986 h 6164317"/>
              <a:gd name="connsiteX147" fmla="*/ 489705 w 8467057"/>
              <a:gd name="connsiteY147" fmla="*/ 1876097 h 6164317"/>
              <a:gd name="connsiteX148" fmla="*/ 458174 w 8467057"/>
              <a:gd name="connsiteY148" fmla="*/ 1844565 h 6164317"/>
              <a:gd name="connsiteX149" fmla="*/ 410877 w 8467057"/>
              <a:gd name="connsiteY149" fmla="*/ 1797269 h 6164317"/>
              <a:gd name="connsiteX150" fmla="*/ 363581 w 8467057"/>
              <a:gd name="connsiteY150" fmla="*/ 1749972 h 6164317"/>
              <a:gd name="connsiteX151" fmla="*/ 174395 w 8467057"/>
              <a:gd name="connsiteY151" fmla="*/ 1686910 h 6164317"/>
              <a:gd name="connsiteX152" fmla="*/ 79802 w 8467057"/>
              <a:gd name="connsiteY152" fmla="*/ 1655379 h 6164317"/>
              <a:gd name="connsiteX153" fmla="*/ 32505 w 8467057"/>
              <a:gd name="connsiteY153" fmla="*/ 1623848 h 6164317"/>
              <a:gd name="connsiteX154" fmla="*/ 974 w 8467057"/>
              <a:gd name="connsiteY154" fmla="*/ 1560786 h 6164317"/>
              <a:gd name="connsiteX155" fmla="*/ 16740 w 8467057"/>
              <a:gd name="connsiteY155" fmla="*/ 1261241 h 6164317"/>
              <a:gd name="connsiteX156" fmla="*/ 64036 w 8467057"/>
              <a:gd name="connsiteY156" fmla="*/ 1150883 h 6164317"/>
              <a:gd name="connsiteX157" fmla="*/ 79802 w 8467057"/>
              <a:gd name="connsiteY157" fmla="*/ 1103586 h 6164317"/>
              <a:gd name="connsiteX158" fmla="*/ 190160 w 8467057"/>
              <a:gd name="connsiteY158" fmla="*/ 961697 h 6164317"/>
              <a:gd name="connsiteX159" fmla="*/ 237457 w 8467057"/>
              <a:gd name="connsiteY159" fmla="*/ 930165 h 6164317"/>
              <a:gd name="connsiteX160" fmla="*/ 284753 w 8467057"/>
              <a:gd name="connsiteY160" fmla="*/ 914400 h 6164317"/>
              <a:gd name="connsiteX161" fmla="*/ 379346 w 8467057"/>
              <a:gd name="connsiteY161" fmla="*/ 851338 h 6164317"/>
              <a:gd name="connsiteX162" fmla="*/ 568533 w 8467057"/>
              <a:gd name="connsiteY162" fmla="*/ 819807 h 6164317"/>
              <a:gd name="connsiteX163" fmla="*/ 883843 w 8467057"/>
              <a:gd name="connsiteY163" fmla="*/ 788276 h 6164317"/>
              <a:gd name="connsiteX164" fmla="*/ 931140 w 8467057"/>
              <a:gd name="connsiteY164" fmla="*/ 772510 h 6164317"/>
              <a:gd name="connsiteX165" fmla="*/ 2003195 w 8467057"/>
              <a:gd name="connsiteY165" fmla="*/ 788276 h 6164317"/>
              <a:gd name="connsiteX166" fmla="*/ 2160850 w 8467057"/>
              <a:gd name="connsiteY166" fmla="*/ 851338 h 6164317"/>
              <a:gd name="connsiteX167" fmla="*/ 2208146 w 8467057"/>
              <a:gd name="connsiteY167" fmla="*/ 882869 h 6164317"/>
              <a:gd name="connsiteX168" fmla="*/ 2255443 w 8467057"/>
              <a:gd name="connsiteY168" fmla="*/ 930165 h 6164317"/>
              <a:gd name="connsiteX169" fmla="*/ 2286974 w 8467057"/>
              <a:gd name="connsiteY169" fmla="*/ 1024759 h 6164317"/>
              <a:gd name="connsiteX170" fmla="*/ 2334271 w 8467057"/>
              <a:gd name="connsiteY170" fmla="*/ 1119352 h 6164317"/>
              <a:gd name="connsiteX171" fmla="*/ 2365802 w 8467057"/>
              <a:gd name="connsiteY171" fmla="*/ 1166648 h 6164317"/>
              <a:gd name="connsiteX172" fmla="*/ 2397333 w 8467057"/>
              <a:gd name="connsiteY172" fmla="*/ 1229710 h 6164317"/>
              <a:gd name="connsiteX173" fmla="*/ 2444629 w 8467057"/>
              <a:gd name="connsiteY173" fmla="*/ 1261241 h 6164317"/>
              <a:gd name="connsiteX174" fmla="*/ 2539222 w 8467057"/>
              <a:gd name="connsiteY174" fmla="*/ 1355834 h 6164317"/>
              <a:gd name="connsiteX175" fmla="*/ 2633815 w 8467057"/>
              <a:gd name="connsiteY175" fmla="*/ 1418897 h 6164317"/>
              <a:gd name="connsiteX176" fmla="*/ 2775705 w 8467057"/>
              <a:gd name="connsiteY176" fmla="*/ 1481959 h 6164317"/>
              <a:gd name="connsiteX177" fmla="*/ 3027953 w 8467057"/>
              <a:gd name="connsiteY177" fmla="*/ 1466193 h 6164317"/>
              <a:gd name="connsiteX178" fmla="*/ 3091015 w 8467057"/>
              <a:gd name="connsiteY178" fmla="*/ 1355834 h 6164317"/>
              <a:gd name="connsiteX179" fmla="*/ 3122546 w 8467057"/>
              <a:gd name="connsiteY179" fmla="*/ 1245476 h 6164317"/>
              <a:gd name="connsiteX180" fmla="*/ 3138312 w 8467057"/>
              <a:gd name="connsiteY180" fmla="*/ 1135117 h 6164317"/>
              <a:gd name="connsiteX181" fmla="*/ 3232905 w 8467057"/>
              <a:gd name="connsiteY181" fmla="*/ 1056290 h 6164317"/>
              <a:gd name="connsiteX182" fmla="*/ 3359029 w 8467057"/>
              <a:gd name="connsiteY182" fmla="*/ 1024759 h 6164317"/>
              <a:gd name="connsiteX183" fmla="*/ 3469388 w 8467057"/>
              <a:gd name="connsiteY183" fmla="*/ 993228 h 6164317"/>
              <a:gd name="connsiteX184" fmla="*/ 3611277 w 8467057"/>
              <a:gd name="connsiteY184" fmla="*/ 977462 h 6164317"/>
              <a:gd name="connsiteX185" fmla="*/ 3674340 w 8467057"/>
              <a:gd name="connsiteY185" fmla="*/ 961697 h 6164317"/>
              <a:gd name="connsiteX186" fmla="*/ 3847760 w 8467057"/>
              <a:gd name="connsiteY186" fmla="*/ 930165 h 6164317"/>
              <a:gd name="connsiteX187" fmla="*/ 3942353 w 8467057"/>
              <a:gd name="connsiteY187" fmla="*/ 898634 h 6164317"/>
              <a:gd name="connsiteX188" fmla="*/ 3989650 w 8467057"/>
              <a:gd name="connsiteY188" fmla="*/ 851338 h 6164317"/>
              <a:gd name="connsiteX189" fmla="*/ 4036946 w 8467057"/>
              <a:gd name="connsiteY189" fmla="*/ 835572 h 6164317"/>
              <a:gd name="connsiteX190" fmla="*/ 4100009 w 8467057"/>
              <a:gd name="connsiteY190" fmla="*/ 804041 h 6164317"/>
              <a:gd name="connsiteX191" fmla="*/ 4147305 w 8467057"/>
              <a:gd name="connsiteY191" fmla="*/ 756745 h 6164317"/>
              <a:gd name="connsiteX192" fmla="*/ 4194602 w 8467057"/>
              <a:gd name="connsiteY192" fmla="*/ 725214 h 6164317"/>
              <a:gd name="connsiteX193" fmla="*/ 4273429 w 8467057"/>
              <a:gd name="connsiteY193" fmla="*/ 646386 h 6164317"/>
              <a:gd name="connsiteX194" fmla="*/ 4383788 w 8467057"/>
              <a:gd name="connsiteY194" fmla="*/ 520262 h 6164317"/>
              <a:gd name="connsiteX195" fmla="*/ 4478381 w 8467057"/>
              <a:gd name="connsiteY195" fmla="*/ 488731 h 6164317"/>
              <a:gd name="connsiteX196" fmla="*/ 4651802 w 8467057"/>
              <a:gd name="connsiteY196" fmla="*/ 504497 h 6164317"/>
              <a:gd name="connsiteX197" fmla="*/ 4746395 w 8467057"/>
              <a:gd name="connsiteY197" fmla="*/ 567559 h 6164317"/>
              <a:gd name="connsiteX198" fmla="*/ 4856753 w 8467057"/>
              <a:gd name="connsiteY198" fmla="*/ 614855 h 6164317"/>
              <a:gd name="connsiteX199" fmla="*/ 4951346 w 8467057"/>
              <a:gd name="connsiteY199" fmla="*/ 662152 h 6164317"/>
              <a:gd name="connsiteX200" fmla="*/ 4998643 w 8467057"/>
              <a:gd name="connsiteY200" fmla="*/ 693683 h 6164317"/>
              <a:gd name="connsiteX201" fmla="*/ 5077471 w 8467057"/>
              <a:gd name="connsiteY201" fmla="*/ 709448 h 6164317"/>
              <a:gd name="connsiteX202" fmla="*/ 5140533 w 8467057"/>
              <a:gd name="connsiteY202" fmla="*/ 725214 h 6164317"/>
              <a:gd name="connsiteX203" fmla="*/ 5187829 w 8467057"/>
              <a:gd name="connsiteY203" fmla="*/ 740979 h 6164317"/>
              <a:gd name="connsiteX204" fmla="*/ 5266657 w 8467057"/>
              <a:gd name="connsiteY204" fmla="*/ 756745 h 6164317"/>
              <a:gd name="connsiteX205" fmla="*/ 5329719 w 8467057"/>
              <a:gd name="connsiteY205" fmla="*/ 772510 h 6164317"/>
              <a:gd name="connsiteX206" fmla="*/ 5408546 w 8467057"/>
              <a:gd name="connsiteY206" fmla="*/ 788276 h 6164317"/>
              <a:gd name="connsiteX207" fmla="*/ 5503140 w 8467057"/>
              <a:gd name="connsiteY207" fmla="*/ 819807 h 6164317"/>
              <a:gd name="connsiteX208" fmla="*/ 5550436 w 8467057"/>
              <a:gd name="connsiteY208" fmla="*/ 835572 h 6164317"/>
              <a:gd name="connsiteX209" fmla="*/ 5755388 w 8467057"/>
              <a:gd name="connsiteY209" fmla="*/ 867103 h 6164317"/>
              <a:gd name="connsiteX210" fmla="*/ 6386009 w 8467057"/>
              <a:gd name="connsiteY210" fmla="*/ 851338 h 6164317"/>
              <a:gd name="connsiteX211" fmla="*/ 6433305 w 8467057"/>
              <a:gd name="connsiteY211" fmla="*/ 819807 h 6164317"/>
              <a:gd name="connsiteX212" fmla="*/ 6480602 w 8467057"/>
              <a:gd name="connsiteY212" fmla="*/ 804041 h 6164317"/>
              <a:gd name="connsiteX213" fmla="*/ 6527898 w 8467057"/>
              <a:gd name="connsiteY213" fmla="*/ 756745 h 6164317"/>
              <a:gd name="connsiteX214" fmla="*/ 6622491 w 8467057"/>
              <a:gd name="connsiteY214" fmla="*/ 693683 h 6164317"/>
              <a:gd name="connsiteX215" fmla="*/ 6669788 w 8467057"/>
              <a:gd name="connsiteY215" fmla="*/ 662152 h 6164317"/>
              <a:gd name="connsiteX216" fmla="*/ 6764381 w 8467057"/>
              <a:gd name="connsiteY216" fmla="*/ 583324 h 6164317"/>
              <a:gd name="connsiteX217" fmla="*/ 6811677 w 8467057"/>
              <a:gd name="connsiteY217" fmla="*/ 567559 h 6164317"/>
              <a:gd name="connsiteX218" fmla="*/ 6858974 w 8467057"/>
              <a:gd name="connsiteY218" fmla="*/ 536028 h 6164317"/>
              <a:gd name="connsiteX219" fmla="*/ 6906271 w 8467057"/>
              <a:gd name="connsiteY219" fmla="*/ 520262 h 6164317"/>
              <a:gd name="connsiteX220" fmla="*/ 7000864 w 8467057"/>
              <a:gd name="connsiteY220" fmla="*/ 457200 h 6164317"/>
              <a:gd name="connsiteX221" fmla="*/ 7142753 w 8467057"/>
              <a:gd name="connsiteY221" fmla="*/ 362607 h 6164317"/>
              <a:gd name="connsiteX222" fmla="*/ 7237346 w 8467057"/>
              <a:gd name="connsiteY222" fmla="*/ 299545 h 6164317"/>
              <a:gd name="connsiteX223" fmla="*/ 7379236 w 8467057"/>
              <a:gd name="connsiteY223" fmla="*/ 173421 h 6164317"/>
              <a:gd name="connsiteX224" fmla="*/ 7410767 w 8467057"/>
              <a:gd name="connsiteY224" fmla="*/ 126124 h 6164317"/>
              <a:gd name="connsiteX225" fmla="*/ 7505360 w 8467057"/>
              <a:gd name="connsiteY225" fmla="*/ 63062 h 6164317"/>
              <a:gd name="connsiteX226" fmla="*/ 7552657 w 8467057"/>
              <a:gd name="connsiteY226" fmla="*/ 0 h 616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8467057" h="6164317">
                <a:moveTo>
                  <a:pt x="8467057" y="536028"/>
                </a:moveTo>
                <a:cubicBezTo>
                  <a:pt x="8444270" y="537927"/>
                  <a:pt x="8274893" y="541809"/>
                  <a:pt x="8214809" y="567559"/>
                </a:cubicBezTo>
                <a:cubicBezTo>
                  <a:pt x="8062391" y="632881"/>
                  <a:pt x="8285487" y="569597"/>
                  <a:pt x="8104450" y="614855"/>
                </a:cubicBezTo>
                <a:cubicBezTo>
                  <a:pt x="8088684" y="630621"/>
                  <a:pt x="8075704" y="649784"/>
                  <a:pt x="8057153" y="662152"/>
                </a:cubicBezTo>
                <a:cubicBezTo>
                  <a:pt x="8043326" y="671370"/>
                  <a:pt x="8022834" y="667536"/>
                  <a:pt x="8009857" y="677917"/>
                </a:cubicBezTo>
                <a:cubicBezTo>
                  <a:pt x="7995061" y="689754"/>
                  <a:pt x="7991724" y="711816"/>
                  <a:pt x="7978326" y="725214"/>
                </a:cubicBezTo>
                <a:cubicBezTo>
                  <a:pt x="7854314" y="849226"/>
                  <a:pt x="8012867" y="649079"/>
                  <a:pt x="7883733" y="804041"/>
                </a:cubicBezTo>
                <a:cubicBezTo>
                  <a:pt x="7871603" y="818597"/>
                  <a:pt x="7864332" y="836782"/>
                  <a:pt x="7852202" y="851338"/>
                </a:cubicBezTo>
                <a:cubicBezTo>
                  <a:pt x="7837929" y="868466"/>
                  <a:pt x="7819415" y="881706"/>
                  <a:pt x="7804905" y="898634"/>
                </a:cubicBezTo>
                <a:cubicBezTo>
                  <a:pt x="7775584" y="932842"/>
                  <a:pt x="7751025" y="971573"/>
                  <a:pt x="7726077" y="1008993"/>
                </a:cubicBezTo>
                <a:cubicBezTo>
                  <a:pt x="7686453" y="1127869"/>
                  <a:pt x="7739902" y="981346"/>
                  <a:pt x="7678781" y="1103586"/>
                </a:cubicBezTo>
                <a:cubicBezTo>
                  <a:pt x="7671349" y="1118450"/>
                  <a:pt x="7671086" y="1136356"/>
                  <a:pt x="7663015" y="1150883"/>
                </a:cubicBezTo>
                <a:cubicBezTo>
                  <a:pt x="7644611" y="1184010"/>
                  <a:pt x="7620974" y="1213945"/>
                  <a:pt x="7599953" y="1245476"/>
                </a:cubicBezTo>
                <a:lnTo>
                  <a:pt x="7568422" y="1292772"/>
                </a:lnTo>
                <a:cubicBezTo>
                  <a:pt x="7557912" y="1308538"/>
                  <a:pt x="7550289" y="1326671"/>
                  <a:pt x="7536891" y="1340069"/>
                </a:cubicBezTo>
                <a:cubicBezTo>
                  <a:pt x="7515870" y="1361090"/>
                  <a:pt x="7496400" y="1383784"/>
                  <a:pt x="7473829" y="1403131"/>
                </a:cubicBezTo>
                <a:cubicBezTo>
                  <a:pt x="7459443" y="1415462"/>
                  <a:pt x="7442298" y="1424152"/>
                  <a:pt x="7426533" y="1434662"/>
                </a:cubicBezTo>
                <a:cubicBezTo>
                  <a:pt x="7368726" y="1521373"/>
                  <a:pt x="7426533" y="1447800"/>
                  <a:pt x="7347705" y="1513490"/>
                </a:cubicBezTo>
                <a:cubicBezTo>
                  <a:pt x="7330577" y="1527763"/>
                  <a:pt x="7318008" y="1547098"/>
                  <a:pt x="7300409" y="1560786"/>
                </a:cubicBezTo>
                <a:cubicBezTo>
                  <a:pt x="7270496" y="1584052"/>
                  <a:pt x="7232611" y="1597051"/>
                  <a:pt x="7205815" y="1623848"/>
                </a:cubicBezTo>
                <a:cubicBezTo>
                  <a:pt x="7190050" y="1639614"/>
                  <a:pt x="7176118" y="1657457"/>
                  <a:pt x="7158519" y="1671145"/>
                </a:cubicBezTo>
                <a:cubicBezTo>
                  <a:pt x="7128606" y="1694411"/>
                  <a:pt x="7090722" y="1707411"/>
                  <a:pt x="7063926" y="1734207"/>
                </a:cubicBezTo>
                <a:cubicBezTo>
                  <a:pt x="7048160" y="1749972"/>
                  <a:pt x="7035180" y="1769136"/>
                  <a:pt x="7016629" y="1781503"/>
                </a:cubicBezTo>
                <a:cubicBezTo>
                  <a:pt x="7002802" y="1790721"/>
                  <a:pt x="6983860" y="1789198"/>
                  <a:pt x="6969333" y="1797269"/>
                </a:cubicBezTo>
                <a:cubicBezTo>
                  <a:pt x="6936206" y="1815673"/>
                  <a:pt x="6906271" y="1839310"/>
                  <a:pt x="6874740" y="1860331"/>
                </a:cubicBezTo>
                <a:cubicBezTo>
                  <a:pt x="6858974" y="1870841"/>
                  <a:pt x="6845419" y="1885870"/>
                  <a:pt x="6827443" y="1891862"/>
                </a:cubicBezTo>
                <a:cubicBezTo>
                  <a:pt x="6811677" y="1897117"/>
                  <a:pt x="6795010" y="1900196"/>
                  <a:pt x="6780146" y="1907628"/>
                </a:cubicBezTo>
                <a:cubicBezTo>
                  <a:pt x="6763199" y="1916102"/>
                  <a:pt x="6749797" y="1930685"/>
                  <a:pt x="6732850" y="1939159"/>
                </a:cubicBezTo>
                <a:cubicBezTo>
                  <a:pt x="6717986" y="1946591"/>
                  <a:pt x="6700828" y="1948378"/>
                  <a:pt x="6685553" y="1954924"/>
                </a:cubicBezTo>
                <a:cubicBezTo>
                  <a:pt x="6663951" y="1964182"/>
                  <a:pt x="6642896" y="1974795"/>
                  <a:pt x="6622491" y="1986455"/>
                </a:cubicBezTo>
                <a:cubicBezTo>
                  <a:pt x="6606040" y="1995856"/>
                  <a:pt x="6592611" y="2010522"/>
                  <a:pt x="6575195" y="2017986"/>
                </a:cubicBezTo>
                <a:cubicBezTo>
                  <a:pt x="6555279" y="2026521"/>
                  <a:pt x="6533154" y="2028497"/>
                  <a:pt x="6512133" y="2033752"/>
                </a:cubicBezTo>
                <a:cubicBezTo>
                  <a:pt x="6485857" y="2049517"/>
                  <a:pt x="6459290" y="2064807"/>
                  <a:pt x="6433305" y="2081048"/>
                </a:cubicBezTo>
                <a:cubicBezTo>
                  <a:pt x="6417237" y="2091090"/>
                  <a:pt x="6402460" y="2103178"/>
                  <a:pt x="6386009" y="2112579"/>
                </a:cubicBezTo>
                <a:cubicBezTo>
                  <a:pt x="6365603" y="2124239"/>
                  <a:pt x="6343099" y="2132018"/>
                  <a:pt x="6322946" y="2144110"/>
                </a:cubicBezTo>
                <a:cubicBezTo>
                  <a:pt x="6290451" y="2163607"/>
                  <a:pt x="6228353" y="2207172"/>
                  <a:pt x="6228353" y="2207172"/>
                </a:cubicBezTo>
                <a:cubicBezTo>
                  <a:pt x="6207332" y="2238703"/>
                  <a:pt x="6177274" y="2265814"/>
                  <a:pt x="6165291" y="2301765"/>
                </a:cubicBezTo>
                <a:cubicBezTo>
                  <a:pt x="6160036" y="2317531"/>
                  <a:pt x="6156958" y="2334198"/>
                  <a:pt x="6149526" y="2349062"/>
                </a:cubicBezTo>
                <a:cubicBezTo>
                  <a:pt x="6141052" y="2366010"/>
                  <a:pt x="6125690" y="2379044"/>
                  <a:pt x="6117995" y="2396359"/>
                </a:cubicBezTo>
                <a:cubicBezTo>
                  <a:pt x="6104496" y="2426731"/>
                  <a:pt x="6096974" y="2459421"/>
                  <a:pt x="6086464" y="2490952"/>
                </a:cubicBezTo>
                <a:lnTo>
                  <a:pt x="6039167" y="2632841"/>
                </a:lnTo>
                <a:cubicBezTo>
                  <a:pt x="5986193" y="2791763"/>
                  <a:pt x="6067014" y="2545277"/>
                  <a:pt x="6007636" y="2743200"/>
                </a:cubicBezTo>
                <a:cubicBezTo>
                  <a:pt x="5998085" y="2775035"/>
                  <a:pt x="5994541" y="2810138"/>
                  <a:pt x="5976105" y="2837793"/>
                </a:cubicBezTo>
                <a:lnTo>
                  <a:pt x="5944574" y="2885090"/>
                </a:lnTo>
                <a:cubicBezTo>
                  <a:pt x="5939319" y="2911366"/>
                  <a:pt x="5935308" y="2937921"/>
                  <a:pt x="5928809" y="2963917"/>
                </a:cubicBezTo>
                <a:cubicBezTo>
                  <a:pt x="5924778" y="2980039"/>
                  <a:pt x="5916302" y="2994918"/>
                  <a:pt x="5913043" y="3011214"/>
                </a:cubicBezTo>
                <a:cubicBezTo>
                  <a:pt x="5876809" y="3192380"/>
                  <a:pt x="5917130" y="3062010"/>
                  <a:pt x="5881512" y="3168869"/>
                </a:cubicBezTo>
                <a:cubicBezTo>
                  <a:pt x="5876257" y="3216166"/>
                  <a:pt x="5872476" y="3263650"/>
                  <a:pt x="5865746" y="3310759"/>
                </a:cubicBezTo>
                <a:cubicBezTo>
                  <a:pt x="5861653" y="3339407"/>
                  <a:pt x="5843606" y="3421346"/>
                  <a:pt x="5834215" y="3452648"/>
                </a:cubicBezTo>
                <a:cubicBezTo>
                  <a:pt x="5824664" y="3484483"/>
                  <a:pt x="5813194" y="3515710"/>
                  <a:pt x="5802684" y="3547241"/>
                </a:cubicBezTo>
                <a:cubicBezTo>
                  <a:pt x="5802682" y="3547246"/>
                  <a:pt x="5771157" y="3641829"/>
                  <a:pt x="5771153" y="3641834"/>
                </a:cubicBezTo>
                <a:cubicBezTo>
                  <a:pt x="5760643" y="3657600"/>
                  <a:pt x="5749023" y="3672680"/>
                  <a:pt x="5739622" y="3689131"/>
                </a:cubicBezTo>
                <a:cubicBezTo>
                  <a:pt x="5727962" y="3709536"/>
                  <a:pt x="5720547" y="3732263"/>
                  <a:pt x="5708091" y="3752193"/>
                </a:cubicBezTo>
                <a:cubicBezTo>
                  <a:pt x="5694165" y="3774475"/>
                  <a:pt x="5676067" y="3793873"/>
                  <a:pt x="5660795" y="3815255"/>
                </a:cubicBezTo>
                <a:cubicBezTo>
                  <a:pt x="5649782" y="3830674"/>
                  <a:pt x="5639774" y="3846786"/>
                  <a:pt x="5629264" y="3862552"/>
                </a:cubicBezTo>
                <a:cubicBezTo>
                  <a:pt x="5587557" y="4029375"/>
                  <a:pt x="5644183" y="3832925"/>
                  <a:pt x="5581967" y="3972910"/>
                </a:cubicBezTo>
                <a:cubicBezTo>
                  <a:pt x="5568468" y="4003282"/>
                  <a:pt x="5560946" y="4035972"/>
                  <a:pt x="5550436" y="4067503"/>
                </a:cubicBezTo>
                <a:lnTo>
                  <a:pt x="5534671" y="4114800"/>
                </a:lnTo>
                <a:cubicBezTo>
                  <a:pt x="5529416" y="4130566"/>
                  <a:pt x="5522935" y="4145975"/>
                  <a:pt x="5518905" y="4162097"/>
                </a:cubicBezTo>
                <a:cubicBezTo>
                  <a:pt x="5513650" y="4183118"/>
                  <a:pt x="5511675" y="4205243"/>
                  <a:pt x="5503140" y="4225159"/>
                </a:cubicBezTo>
                <a:cubicBezTo>
                  <a:pt x="5495676" y="4242575"/>
                  <a:pt x="5479304" y="4255140"/>
                  <a:pt x="5471609" y="4272455"/>
                </a:cubicBezTo>
                <a:cubicBezTo>
                  <a:pt x="5458110" y="4302827"/>
                  <a:pt x="5450587" y="4335517"/>
                  <a:pt x="5440077" y="4367048"/>
                </a:cubicBezTo>
                <a:cubicBezTo>
                  <a:pt x="5434822" y="4382814"/>
                  <a:pt x="5431744" y="4399481"/>
                  <a:pt x="5424312" y="4414345"/>
                </a:cubicBezTo>
                <a:cubicBezTo>
                  <a:pt x="5413802" y="4435366"/>
                  <a:pt x="5404441" y="4457002"/>
                  <a:pt x="5392781" y="4477407"/>
                </a:cubicBezTo>
                <a:cubicBezTo>
                  <a:pt x="5383380" y="4493858"/>
                  <a:pt x="5369724" y="4507756"/>
                  <a:pt x="5361250" y="4524703"/>
                </a:cubicBezTo>
                <a:cubicBezTo>
                  <a:pt x="5353818" y="4539567"/>
                  <a:pt x="5356123" y="4559233"/>
                  <a:pt x="5345484" y="4572000"/>
                </a:cubicBezTo>
                <a:cubicBezTo>
                  <a:pt x="5328663" y="4592186"/>
                  <a:pt x="5303443" y="4603531"/>
                  <a:pt x="5282422" y="4619297"/>
                </a:cubicBezTo>
                <a:cubicBezTo>
                  <a:pt x="5246365" y="4727471"/>
                  <a:pt x="5288247" y="4618441"/>
                  <a:pt x="5172064" y="4792717"/>
                </a:cubicBezTo>
                <a:cubicBezTo>
                  <a:pt x="5097764" y="4904168"/>
                  <a:pt x="5191000" y="4766209"/>
                  <a:pt x="5093236" y="4903076"/>
                </a:cubicBezTo>
                <a:cubicBezTo>
                  <a:pt x="5082223" y="4918494"/>
                  <a:pt x="5073835" y="4935816"/>
                  <a:pt x="5061705" y="4950372"/>
                </a:cubicBezTo>
                <a:cubicBezTo>
                  <a:pt x="5047432" y="4967500"/>
                  <a:pt x="5027368" y="4979526"/>
                  <a:pt x="5014409" y="4997669"/>
                </a:cubicBezTo>
                <a:cubicBezTo>
                  <a:pt x="5000749" y="5016793"/>
                  <a:pt x="4994969" y="5040578"/>
                  <a:pt x="4982877" y="5060731"/>
                </a:cubicBezTo>
                <a:cubicBezTo>
                  <a:pt x="4963380" y="5093226"/>
                  <a:pt x="4940836" y="5123793"/>
                  <a:pt x="4919815" y="5155324"/>
                </a:cubicBezTo>
                <a:lnTo>
                  <a:pt x="4825222" y="5297214"/>
                </a:lnTo>
                <a:lnTo>
                  <a:pt x="4762160" y="5391807"/>
                </a:lnTo>
                <a:cubicBezTo>
                  <a:pt x="4751650" y="5407572"/>
                  <a:pt x="4744027" y="5425705"/>
                  <a:pt x="4730629" y="5439103"/>
                </a:cubicBezTo>
                <a:cubicBezTo>
                  <a:pt x="4669935" y="5499798"/>
                  <a:pt x="4701884" y="5474033"/>
                  <a:pt x="4636036" y="5517931"/>
                </a:cubicBezTo>
                <a:cubicBezTo>
                  <a:pt x="4586011" y="5592970"/>
                  <a:pt x="4616505" y="5535739"/>
                  <a:pt x="4588740" y="5628290"/>
                </a:cubicBezTo>
                <a:cubicBezTo>
                  <a:pt x="4579190" y="5660125"/>
                  <a:pt x="4557209" y="5722883"/>
                  <a:pt x="4557209" y="5722883"/>
                </a:cubicBezTo>
                <a:cubicBezTo>
                  <a:pt x="4548309" y="5785179"/>
                  <a:pt x="4541046" y="5850591"/>
                  <a:pt x="4525677" y="5912069"/>
                </a:cubicBezTo>
                <a:cubicBezTo>
                  <a:pt x="4521647" y="5928191"/>
                  <a:pt x="4519883" y="5946071"/>
                  <a:pt x="4509912" y="5959365"/>
                </a:cubicBezTo>
                <a:cubicBezTo>
                  <a:pt x="4487616" y="5989093"/>
                  <a:pt x="4457360" y="6011917"/>
                  <a:pt x="4431084" y="6038193"/>
                </a:cubicBezTo>
                <a:cubicBezTo>
                  <a:pt x="4390275" y="6079002"/>
                  <a:pt x="4345769" y="6129695"/>
                  <a:pt x="4289195" y="6148552"/>
                </a:cubicBezTo>
                <a:lnTo>
                  <a:pt x="4241898" y="6164317"/>
                </a:lnTo>
                <a:cubicBezTo>
                  <a:pt x="4168326" y="6159062"/>
                  <a:pt x="4093818" y="6161370"/>
                  <a:pt x="4021181" y="6148552"/>
                </a:cubicBezTo>
                <a:cubicBezTo>
                  <a:pt x="4002521" y="6145259"/>
                  <a:pt x="3990831" y="6125495"/>
                  <a:pt x="3973884" y="6117021"/>
                </a:cubicBezTo>
                <a:cubicBezTo>
                  <a:pt x="3959020" y="6109589"/>
                  <a:pt x="3941452" y="6108687"/>
                  <a:pt x="3926588" y="6101255"/>
                </a:cubicBezTo>
                <a:cubicBezTo>
                  <a:pt x="3867870" y="6071896"/>
                  <a:pt x="3884299" y="6066014"/>
                  <a:pt x="3831995" y="6022428"/>
                </a:cubicBezTo>
                <a:cubicBezTo>
                  <a:pt x="3712678" y="5922998"/>
                  <a:pt x="3844891" y="6051092"/>
                  <a:pt x="3753167" y="5959365"/>
                </a:cubicBezTo>
                <a:cubicBezTo>
                  <a:pt x="3747912" y="5938344"/>
                  <a:pt x="3745937" y="5916219"/>
                  <a:pt x="3737402" y="5896303"/>
                </a:cubicBezTo>
                <a:cubicBezTo>
                  <a:pt x="3729938" y="5878887"/>
                  <a:pt x="3714345" y="5865954"/>
                  <a:pt x="3705871" y="5849007"/>
                </a:cubicBezTo>
                <a:cubicBezTo>
                  <a:pt x="3698439" y="5834143"/>
                  <a:pt x="3695360" y="5817476"/>
                  <a:pt x="3690105" y="5801710"/>
                </a:cubicBezTo>
                <a:cubicBezTo>
                  <a:pt x="3684850" y="5770179"/>
                  <a:pt x="3678075" y="5738864"/>
                  <a:pt x="3674340" y="5707117"/>
                </a:cubicBezTo>
                <a:cubicBezTo>
                  <a:pt x="3667558" y="5649470"/>
                  <a:pt x="3666245" y="5591233"/>
                  <a:pt x="3658574" y="5533697"/>
                </a:cubicBezTo>
                <a:cubicBezTo>
                  <a:pt x="3657141" y="5522950"/>
                  <a:pt x="3635578" y="5438701"/>
                  <a:pt x="3627043" y="5423338"/>
                </a:cubicBezTo>
                <a:cubicBezTo>
                  <a:pt x="3608639" y="5390211"/>
                  <a:pt x="3585002" y="5360276"/>
                  <a:pt x="3563981" y="5328745"/>
                </a:cubicBezTo>
                <a:cubicBezTo>
                  <a:pt x="3553471" y="5312979"/>
                  <a:pt x="3545848" y="5294846"/>
                  <a:pt x="3532450" y="5281448"/>
                </a:cubicBezTo>
                <a:cubicBezTo>
                  <a:pt x="3500919" y="5249917"/>
                  <a:pt x="3462592" y="5223957"/>
                  <a:pt x="3437857" y="5186855"/>
                </a:cubicBezTo>
                <a:cubicBezTo>
                  <a:pt x="3427347" y="5171090"/>
                  <a:pt x="3419724" y="5152957"/>
                  <a:pt x="3406326" y="5139559"/>
                </a:cubicBezTo>
                <a:cubicBezTo>
                  <a:pt x="3359949" y="5093183"/>
                  <a:pt x="3326881" y="5107721"/>
                  <a:pt x="3264436" y="5076497"/>
                </a:cubicBezTo>
                <a:cubicBezTo>
                  <a:pt x="3181994" y="5035275"/>
                  <a:pt x="3224174" y="5050665"/>
                  <a:pt x="3138312" y="5029200"/>
                </a:cubicBezTo>
                <a:cubicBezTo>
                  <a:pt x="3122546" y="5018690"/>
                  <a:pt x="3108330" y="5005364"/>
                  <a:pt x="3091015" y="4997669"/>
                </a:cubicBezTo>
                <a:cubicBezTo>
                  <a:pt x="3060643" y="4984170"/>
                  <a:pt x="3027953" y="4976648"/>
                  <a:pt x="2996422" y="4966138"/>
                </a:cubicBezTo>
                <a:cubicBezTo>
                  <a:pt x="2980657" y="4960883"/>
                  <a:pt x="2965616" y="4952433"/>
                  <a:pt x="2949126" y="4950372"/>
                </a:cubicBezTo>
                <a:lnTo>
                  <a:pt x="2823002" y="4934607"/>
                </a:lnTo>
                <a:cubicBezTo>
                  <a:pt x="2807236" y="4929352"/>
                  <a:pt x="2791928" y="4922446"/>
                  <a:pt x="2775705" y="4918841"/>
                </a:cubicBezTo>
                <a:cubicBezTo>
                  <a:pt x="2736344" y="4910094"/>
                  <a:pt x="2605941" y="4892337"/>
                  <a:pt x="2570753" y="4887310"/>
                </a:cubicBezTo>
                <a:cubicBezTo>
                  <a:pt x="2462287" y="4851155"/>
                  <a:pt x="2593425" y="4891432"/>
                  <a:pt x="2397333" y="4855779"/>
                </a:cubicBezTo>
                <a:cubicBezTo>
                  <a:pt x="2380983" y="4852806"/>
                  <a:pt x="2365802" y="4845269"/>
                  <a:pt x="2350036" y="4840014"/>
                </a:cubicBezTo>
                <a:cubicBezTo>
                  <a:pt x="2334271" y="4829504"/>
                  <a:pt x="2319687" y="4816957"/>
                  <a:pt x="2302740" y="4808483"/>
                </a:cubicBezTo>
                <a:cubicBezTo>
                  <a:pt x="2287876" y="4801051"/>
                  <a:pt x="2269970" y="4800788"/>
                  <a:pt x="2255443" y="4792717"/>
                </a:cubicBezTo>
                <a:cubicBezTo>
                  <a:pt x="2222316" y="4774313"/>
                  <a:pt x="2194745" y="4746602"/>
                  <a:pt x="2160850" y="4729655"/>
                </a:cubicBezTo>
                <a:cubicBezTo>
                  <a:pt x="2139829" y="4719145"/>
                  <a:pt x="2116912" y="4711784"/>
                  <a:pt x="2097788" y="4698124"/>
                </a:cubicBezTo>
                <a:cubicBezTo>
                  <a:pt x="2016433" y="4640014"/>
                  <a:pt x="2086599" y="4660999"/>
                  <a:pt x="2003195" y="4619297"/>
                </a:cubicBezTo>
                <a:cubicBezTo>
                  <a:pt x="1988331" y="4611865"/>
                  <a:pt x="1970762" y="4610963"/>
                  <a:pt x="1955898" y="4603531"/>
                </a:cubicBezTo>
                <a:cubicBezTo>
                  <a:pt x="1938951" y="4595057"/>
                  <a:pt x="1925549" y="4580474"/>
                  <a:pt x="1908602" y="4572000"/>
                </a:cubicBezTo>
                <a:cubicBezTo>
                  <a:pt x="1893738" y="4564568"/>
                  <a:pt x="1876169" y="4563666"/>
                  <a:pt x="1861305" y="4556234"/>
                </a:cubicBezTo>
                <a:cubicBezTo>
                  <a:pt x="1671979" y="4461570"/>
                  <a:pt x="1929125" y="4581159"/>
                  <a:pt x="1782477" y="4493172"/>
                </a:cubicBezTo>
                <a:cubicBezTo>
                  <a:pt x="1768227" y="4484622"/>
                  <a:pt x="1750455" y="4483953"/>
                  <a:pt x="1735181" y="4477407"/>
                </a:cubicBezTo>
                <a:cubicBezTo>
                  <a:pt x="1713579" y="4468149"/>
                  <a:pt x="1692524" y="4457536"/>
                  <a:pt x="1672119" y="4445876"/>
                </a:cubicBezTo>
                <a:cubicBezTo>
                  <a:pt x="1655668" y="4436475"/>
                  <a:pt x="1641273" y="4423746"/>
                  <a:pt x="1624822" y="4414345"/>
                </a:cubicBezTo>
                <a:cubicBezTo>
                  <a:pt x="1604417" y="4402685"/>
                  <a:pt x="1581689" y="4395270"/>
                  <a:pt x="1561760" y="4382814"/>
                </a:cubicBezTo>
                <a:cubicBezTo>
                  <a:pt x="1520644" y="4357117"/>
                  <a:pt x="1445187" y="4286149"/>
                  <a:pt x="1404105" y="4272455"/>
                </a:cubicBezTo>
                <a:lnTo>
                  <a:pt x="1356809" y="4256690"/>
                </a:lnTo>
                <a:cubicBezTo>
                  <a:pt x="1341043" y="4246180"/>
                  <a:pt x="1326460" y="4233633"/>
                  <a:pt x="1309512" y="4225159"/>
                </a:cubicBezTo>
                <a:cubicBezTo>
                  <a:pt x="1294648" y="4217727"/>
                  <a:pt x="1276742" y="4217464"/>
                  <a:pt x="1262215" y="4209393"/>
                </a:cubicBezTo>
                <a:cubicBezTo>
                  <a:pt x="1229088" y="4190989"/>
                  <a:pt x="1167622" y="4146331"/>
                  <a:pt x="1167622" y="4146331"/>
                </a:cubicBezTo>
                <a:cubicBezTo>
                  <a:pt x="1157112" y="4130565"/>
                  <a:pt x="1144565" y="4115982"/>
                  <a:pt x="1136091" y="4099034"/>
                </a:cubicBezTo>
                <a:cubicBezTo>
                  <a:pt x="1123493" y="4073838"/>
                  <a:pt x="1111293" y="4012243"/>
                  <a:pt x="1104560" y="3988676"/>
                </a:cubicBezTo>
                <a:cubicBezTo>
                  <a:pt x="1099995" y="3972697"/>
                  <a:pt x="1094050" y="3957145"/>
                  <a:pt x="1088795" y="3941379"/>
                </a:cubicBezTo>
                <a:cubicBezTo>
                  <a:pt x="1083540" y="3904593"/>
                  <a:pt x="1079138" y="3867675"/>
                  <a:pt x="1073029" y="3831021"/>
                </a:cubicBezTo>
                <a:cubicBezTo>
                  <a:pt x="1068624" y="3804589"/>
                  <a:pt x="1061669" y="3778625"/>
                  <a:pt x="1057264" y="3752193"/>
                </a:cubicBezTo>
                <a:cubicBezTo>
                  <a:pt x="1033110" y="3607270"/>
                  <a:pt x="1055949" y="3685187"/>
                  <a:pt x="1025733" y="3594538"/>
                </a:cubicBezTo>
                <a:cubicBezTo>
                  <a:pt x="1020478" y="3536731"/>
                  <a:pt x="1018176" y="3478579"/>
                  <a:pt x="1009967" y="3421117"/>
                </a:cubicBezTo>
                <a:cubicBezTo>
                  <a:pt x="1007617" y="3404666"/>
                  <a:pt x="998232" y="3389943"/>
                  <a:pt x="994202" y="3373821"/>
                </a:cubicBezTo>
                <a:cubicBezTo>
                  <a:pt x="971705" y="3283832"/>
                  <a:pt x="986942" y="3312834"/>
                  <a:pt x="962671" y="3231931"/>
                </a:cubicBezTo>
                <a:cubicBezTo>
                  <a:pt x="962661" y="3231898"/>
                  <a:pt x="923262" y="3113706"/>
                  <a:pt x="915374" y="3090041"/>
                </a:cubicBezTo>
                <a:lnTo>
                  <a:pt x="899609" y="3042745"/>
                </a:lnTo>
                <a:cubicBezTo>
                  <a:pt x="887409" y="2945149"/>
                  <a:pt x="885127" y="2912958"/>
                  <a:pt x="868077" y="2822028"/>
                </a:cubicBezTo>
                <a:cubicBezTo>
                  <a:pt x="858200" y="2769353"/>
                  <a:pt x="845356" y="2717236"/>
                  <a:pt x="836546" y="2664372"/>
                </a:cubicBezTo>
                <a:cubicBezTo>
                  <a:pt x="831291" y="2632841"/>
                  <a:pt x="828534" y="2600791"/>
                  <a:pt x="820781" y="2569779"/>
                </a:cubicBezTo>
                <a:cubicBezTo>
                  <a:pt x="812720" y="2537535"/>
                  <a:pt x="797311" y="2507430"/>
                  <a:pt x="789250" y="2475186"/>
                </a:cubicBezTo>
                <a:cubicBezTo>
                  <a:pt x="739959" y="2278027"/>
                  <a:pt x="802957" y="2523161"/>
                  <a:pt x="757719" y="2364828"/>
                </a:cubicBezTo>
                <a:cubicBezTo>
                  <a:pt x="710067" y="2198046"/>
                  <a:pt x="785350" y="2431957"/>
                  <a:pt x="710422" y="2207172"/>
                </a:cubicBezTo>
                <a:cubicBezTo>
                  <a:pt x="705167" y="2191407"/>
                  <a:pt x="703875" y="2173703"/>
                  <a:pt x="694657" y="2159876"/>
                </a:cubicBezTo>
                <a:cubicBezTo>
                  <a:pt x="673636" y="2128345"/>
                  <a:pt x="643579" y="2101234"/>
                  <a:pt x="631595" y="2065283"/>
                </a:cubicBezTo>
                <a:cubicBezTo>
                  <a:pt x="626340" y="2049517"/>
                  <a:pt x="623261" y="2032850"/>
                  <a:pt x="615829" y="2017986"/>
                </a:cubicBezTo>
                <a:cubicBezTo>
                  <a:pt x="587696" y="1961721"/>
                  <a:pt x="531487" y="1917879"/>
                  <a:pt x="489705" y="1876097"/>
                </a:cubicBezTo>
                <a:lnTo>
                  <a:pt x="458174" y="1844565"/>
                </a:lnTo>
                <a:lnTo>
                  <a:pt x="410877" y="1797269"/>
                </a:lnTo>
                <a:cubicBezTo>
                  <a:pt x="395111" y="1781503"/>
                  <a:pt x="384733" y="1757023"/>
                  <a:pt x="363581" y="1749972"/>
                </a:cubicBezTo>
                <a:lnTo>
                  <a:pt x="174395" y="1686910"/>
                </a:lnTo>
                <a:cubicBezTo>
                  <a:pt x="174390" y="1686908"/>
                  <a:pt x="79807" y="1655383"/>
                  <a:pt x="79802" y="1655379"/>
                </a:cubicBezTo>
                <a:lnTo>
                  <a:pt x="32505" y="1623848"/>
                </a:lnTo>
                <a:cubicBezTo>
                  <a:pt x="21995" y="1602827"/>
                  <a:pt x="1995" y="1584266"/>
                  <a:pt x="974" y="1560786"/>
                </a:cubicBezTo>
                <a:cubicBezTo>
                  <a:pt x="-3369" y="1460894"/>
                  <a:pt x="7688" y="1360817"/>
                  <a:pt x="16740" y="1261241"/>
                </a:cubicBezTo>
                <a:cubicBezTo>
                  <a:pt x="19584" y="1229955"/>
                  <a:pt x="53856" y="1174635"/>
                  <a:pt x="64036" y="1150883"/>
                </a:cubicBezTo>
                <a:cubicBezTo>
                  <a:pt x="70582" y="1135608"/>
                  <a:pt x="71731" y="1118113"/>
                  <a:pt x="79802" y="1103586"/>
                </a:cubicBezTo>
                <a:cubicBezTo>
                  <a:pt x="110110" y="1049032"/>
                  <a:pt x="142615" y="1001318"/>
                  <a:pt x="190160" y="961697"/>
                </a:cubicBezTo>
                <a:cubicBezTo>
                  <a:pt x="204716" y="949567"/>
                  <a:pt x="220509" y="938639"/>
                  <a:pt x="237457" y="930165"/>
                </a:cubicBezTo>
                <a:cubicBezTo>
                  <a:pt x="252321" y="922733"/>
                  <a:pt x="268988" y="919655"/>
                  <a:pt x="284753" y="914400"/>
                </a:cubicBezTo>
                <a:cubicBezTo>
                  <a:pt x="316284" y="893379"/>
                  <a:pt x="342582" y="860529"/>
                  <a:pt x="379346" y="851338"/>
                </a:cubicBezTo>
                <a:cubicBezTo>
                  <a:pt x="496098" y="822150"/>
                  <a:pt x="396300" y="844412"/>
                  <a:pt x="568533" y="819807"/>
                </a:cubicBezTo>
                <a:cubicBezTo>
                  <a:pt x="791676" y="787929"/>
                  <a:pt x="502500" y="815514"/>
                  <a:pt x="883843" y="788276"/>
                </a:cubicBezTo>
                <a:cubicBezTo>
                  <a:pt x="899609" y="783021"/>
                  <a:pt x="914521" y="772510"/>
                  <a:pt x="931140" y="772510"/>
                </a:cubicBezTo>
                <a:cubicBezTo>
                  <a:pt x="1288530" y="772510"/>
                  <a:pt x="1646098" y="773799"/>
                  <a:pt x="2003195" y="788276"/>
                </a:cubicBezTo>
                <a:cubicBezTo>
                  <a:pt x="2037962" y="789685"/>
                  <a:pt x="2126129" y="831497"/>
                  <a:pt x="2160850" y="851338"/>
                </a:cubicBezTo>
                <a:cubicBezTo>
                  <a:pt x="2177301" y="860739"/>
                  <a:pt x="2193590" y="870739"/>
                  <a:pt x="2208146" y="882869"/>
                </a:cubicBezTo>
                <a:cubicBezTo>
                  <a:pt x="2225274" y="897142"/>
                  <a:pt x="2239677" y="914400"/>
                  <a:pt x="2255443" y="930165"/>
                </a:cubicBezTo>
                <a:cubicBezTo>
                  <a:pt x="2265953" y="961696"/>
                  <a:pt x="2268537" y="997104"/>
                  <a:pt x="2286974" y="1024759"/>
                </a:cubicBezTo>
                <a:cubicBezTo>
                  <a:pt x="2377336" y="1160301"/>
                  <a:pt x="2268999" y="988809"/>
                  <a:pt x="2334271" y="1119352"/>
                </a:cubicBezTo>
                <a:cubicBezTo>
                  <a:pt x="2342745" y="1136299"/>
                  <a:pt x="2356401" y="1150197"/>
                  <a:pt x="2365802" y="1166648"/>
                </a:cubicBezTo>
                <a:cubicBezTo>
                  <a:pt x="2377462" y="1187053"/>
                  <a:pt x="2382288" y="1211655"/>
                  <a:pt x="2397333" y="1229710"/>
                </a:cubicBezTo>
                <a:cubicBezTo>
                  <a:pt x="2409463" y="1244266"/>
                  <a:pt x="2430467" y="1248653"/>
                  <a:pt x="2444629" y="1261241"/>
                </a:cubicBezTo>
                <a:cubicBezTo>
                  <a:pt x="2477957" y="1290866"/>
                  <a:pt x="2502120" y="1331099"/>
                  <a:pt x="2539222" y="1355834"/>
                </a:cubicBezTo>
                <a:cubicBezTo>
                  <a:pt x="2570753" y="1376855"/>
                  <a:pt x="2597864" y="1406913"/>
                  <a:pt x="2633815" y="1418897"/>
                </a:cubicBezTo>
                <a:cubicBezTo>
                  <a:pt x="2746384" y="1456420"/>
                  <a:pt x="2700754" y="1431991"/>
                  <a:pt x="2775705" y="1481959"/>
                </a:cubicBezTo>
                <a:cubicBezTo>
                  <a:pt x="2859788" y="1476704"/>
                  <a:pt x="2945513" y="1483549"/>
                  <a:pt x="3027953" y="1466193"/>
                </a:cubicBezTo>
                <a:cubicBezTo>
                  <a:pt x="3078856" y="1455477"/>
                  <a:pt x="3081228" y="1390088"/>
                  <a:pt x="3091015" y="1355834"/>
                </a:cubicBezTo>
                <a:cubicBezTo>
                  <a:pt x="3107903" y="1296724"/>
                  <a:pt x="3110221" y="1313262"/>
                  <a:pt x="3122546" y="1245476"/>
                </a:cubicBezTo>
                <a:cubicBezTo>
                  <a:pt x="3129193" y="1208916"/>
                  <a:pt x="3124511" y="1169619"/>
                  <a:pt x="3138312" y="1135117"/>
                </a:cubicBezTo>
                <a:cubicBezTo>
                  <a:pt x="3147028" y="1113327"/>
                  <a:pt x="3211231" y="1067127"/>
                  <a:pt x="3232905" y="1056290"/>
                </a:cubicBezTo>
                <a:cubicBezTo>
                  <a:pt x="3268946" y="1038270"/>
                  <a:pt x="3323045" y="1033755"/>
                  <a:pt x="3359029" y="1024759"/>
                </a:cubicBezTo>
                <a:cubicBezTo>
                  <a:pt x="3424965" y="1008275"/>
                  <a:pt x="3392703" y="1005026"/>
                  <a:pt x="3469388" y="993228"/>
                </a:cubicBezTo>
                <a:cubicBezTo>
                  <a:pt x="3516422" y="985992"/>
                  <a:pt x="3563981" y="982717"/>
                  <a:pt x="3611277" y="977462"/>
                </a:cubicBezTo>
                <a:cubicBezTo>
                  <a:pt x="3632298" y="972207"/>
                  <a:pt x="3653093" y="965946"/>
                  <a:pt x="3674340" y="961697"/>
                </a:cubicBezTo>
                <a:cubicBezTo>
                  <a:pt x="3719407" y="952684"/>
                  <a:pt x="3801260" y="942847"/>
                  <a:pt x="3847760" y="930165"/>
                </a:cubicBezTo>
                <a:cubicBezTo>
                  <a:pt x="3879825" y="921420"/>
                  <a:pt x="3942353" y="898634"/>
                  <a:pt x="3942353" y="898634"/>
                </a:cubicBezTo>
                <a:cubicBezTo>
                  <a:pt x="3958119" y="882869"/>
                  <a:pt x="3971099" y="863705"/>
                  <a:pt x="3989650" y="851338"/>
                </a:cubicBezTo>
                <a:cubicBezTo>
                  <a:pt x="4003477" y="842120"/>
                  <a:pt x="4021671" y="842118"/>
                  <a:pt x="4036946" y="835572"/>
                </a:cubicBezTo>
                <a:cubicBezTo>
                  <a:pt x="4058548" y="826314"/>
                  <a:pt x="4078988" y="814551"/>
                  <a:pt x="4100009" y="804041"/>
                </a:cubicBezTo>
                <a:cubicBezTo>
                  <a:pt x="4115774" y="788276"/>
                  <a:pt x="4130177" y="771018"/>
                  <a:pt x="4147305" y="756745"/>
                </a:cubicBezTo>
                <a:cubicBezTo>
                  <a:pt x="4161861" y="744615"/>
                  <a:pt x="4181204" y="738612"/>
                  <a:pt x="4194602" y="725214"/>
                </a:cubicBezTo>
                <a:cubicBezTo>
                  <a:pt x="4299708" y="620108"/>
                  <a:pt x="4147303" y="730471"/>
                  <a:pt x="4273429" y="646386"/>
                </a:cubicBezTo>
                <a:cubicBezTo>
                  <a:pt x="4313812" y="585812"/>
                  <a:pt x="4321555" y="547921"/>
                  <a:pt x="4383788" y="520262"/>
                </a:cubicBezTo>
                <a:cubicBezTo>
                  <a:pt x="4414160" y="506763"/>
                  <a:pt x="4478381" y="488731"/>
                  <a:pt x="4478381" y="488731"/>
                </a:cubicBezTo>
                <a:cubicBezTo>
                  <a:pt x="4536188" y="493986"/>
                  <a:pt x="4596115" y="488118"/>
                  <a:pt x="4651802" y="504497"/>
                </a:cubicBezTo>
                <a:cubicBezTo>
                  <a:pt x="4688158" y="515190"/>
                  <a:pt x="4712500" y="550612"/>
                  <a:pt x="4746395" y="567559"/>
                </a:cubicBezTo>
                <a:cubicBezTo>
                  <a:pt x="4824321" y="606522"/>
                  <a:pt x="4787161" y="591658"/>
                  <a:pt x="4856753" y="614855"/>
                </a:cubicBezTo>
                <a:cubicBezTo>
                  <a:pt x="4992301" y="705219"/>
                  <a:pt x="4820802" y="596879"/>
                  <a:pt x="4951346" y="662152"/>
                </a:cubicBezTo>
                <a:cubicBezTo>
                  <a:pt x="4968293" y="670626"/>
                  <a:pt x="4980901" y="687030"/>
                  <a:pt x="4998643" y="693683"/>
                </a:cubicBezTo>
                <a:cubicBezTo>
                  <a:pt x="5023733" y="703092"/>
                  <a:pt x="5051313" y="703635"/>
                  <a:pt x="5077471" y="709448"/>
                </a:cubicBezTo>
                <a:cubicBezTo>
                  <a:pt x="5098623" y="714148"/>
                  <a:pt x="5119699" y="719261"/>
                  <a:pt x="5140533" y="725214"/>
                </a:cubicBezTo>
                <a:cubicBezTo>
                  <a:pt x="5156512" y="729779"/>
                  <a:pt x="5171707" y="736949"/>
                  <a:pt x="5187829" y="740979"/>
                </a:cubicBezTo>
                <a:cubicBezTo>
                  <a:pt x="5213825" y="747478"/>
                  <a:pt x="5240499" y="750932"/>
                  <a:pt x="5266657" y="756745"/>
                </a:cubicBezTo>
                <a:cubicBezTo>
                  <a:pt x="5287809" y="761445"/>
                  <a:pt x="5308567" y="767810"/>
                  <a:pt x="5329719" y="772510"/>
                </a:cubicBezTo>
                <a:cubicBezTo>
                  <a:pt x="5355877" y="778323"/>
                  <a:pt x="5382694" y="781225"/>
                  <a:pt x="5408546" y="788276"/>
                </a:cubicBezTo>
                <a:cubicBezTo>
                  <a:pt x="5440612" y="797021"/>
                  <a:pt x="5471609" y="809297"/>
                  <a:pt x="5503140" y="819807"/>
                </a:cubicBezTo>
                <a:cubicBezTo>
                  <a:pt x="5518905" y="825062"/>
                  <a:pt x="5533985" y="833222"/>
                  <a:pt x="5550436" y="835572"/>
                </a:cubicBezTo>
                <a:cubicBezTo>
                  <a:pt x="5692440" y="855859"/>
                  <a:pt x="5624141" y="845229"/>
                  <a:pt x="5755388" y="867103"/>
                </a:cubicBezTo>
                <a:cubicBezTo>
                  <a:pt x="5965595" y="861848"/>
                  <a:pt x="6176246" y="865972"/>
                  <a:pt x="6386009" y="851338"/>
                </a:cubicBezTo>
                <a:cubicBezTo>
                  <a:pt x="6404911" y="850019"/>
                  <a:pt x="6416358" y="828281"/>
                  <a:pt x="6433305" y="819807"/>
                </a:cubicBezTo>
                <a:cubicBezTo>
                  <a:pt x="6448169" y="812375"/>
                  <a:pt x="6464836" y="809296"/>
                  <a:pt x="6480602" y="804041"/>
                </a:cubicBezTo>
                <a:cubicBezTo>
                  <a:pt x="6496367" y="788276"/>
                  <a:pt x="6510299" y="770433"/>
                  <a:pt x="6527898" y="756745"/>
                </a:cubicBezTo>
                <a:cubicBezTo>
                  <a:pt x="6557811" y="733479"/>
                  <a:pt x="6590960" y="714704"/>
                  <a:pt x="6622491" y="693683"/>
                </a:cubicBezTo>
                <a:cubicBezTo>
                  <a:pt x="6638257" y="683173"/>
                  <a:pt x="6656390" y="675550"/>
                  <a:pt x="6669788" y="662152"/>
                </a:cubicBezTo>
                <a:cubicBezTo>
                  <a:pt x="6704656" y="627283"/>
                  <a:pt x="6720481" y="605274"/>
                  <a:pt x="6764381" y="583324"/>
                </a:cubicBezTo>
                <a:cubicBezTo>
                  <a:pt x="6779245" y="575892"/>
                  <a:pt x="6795912" y="572814"/>
                  <a:pt x="6811677" y="567559"/>
                </a:cubicBezTo>
                <a:cubicBezTo>
                  <a:pt x="6827443" y="557049"/>
                  <a:pt x="6842026" y="544502"/>
                  <a:pt x="6858974" y="536028"/>
                </a:cubicBezTo>
                <a:cubicBezTo>
                  <a:pt x="6873838" y="528596"/>
                  <a:pt x="6891744" y="528333"/>
                  <a:pt x="6906271" y="520262"/>
                </a:cubicBezTo>
                <a:cubicBezTo>
                  <a:pt x="6939398" y="501858"/>
                  <a:pt x="6969333" y="478221"/>
                  <a:pt x="7000864" y="457200"/>
                </a:cubicBezTo>
                <a:lnTo>
                  <a:pt x="7142753" y="362607"/>
                </a:lnTo>
                <a:lnTo>
                  <a:pt x="7237346" y="299545"/>
                </a:lnTo>
                <a:cubicBezTo>
                  <a:pt x="7345338" y="191554"/>
                  <a:pt x="7294837" y="229687"/>
                  <a:pt x="7379236" y="173421"/>
                </a:cubicBezTo>
                <a:cubicBezTo>
                  <a:pt x="7389746" y="157655"/>
                  <a:pt x="7396507" y="138601"/>
                  <a:pt x="7410767" y="126124"/>
                </a:cubicBezTo>
                <a:cubicBezTo>
                  <a:pt x="7439286" y="101170"/>
                  <a:pt x="7505360" y="63062"/>
                  <a:pt x="7505360" y="63062"/>
                </a:cubicBezTo>
                <a:cubicBezTo>
                  <a:pt x="7541013" y="9581"/>
                  <a:pt x="7523492" y="29163"/>
                  <a:pt x="755265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2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quebecoislibre.org/06/060319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86868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4F271C"/>
                </a:solidFill>
              </a:rPr>
              <a:t>2. </a:t>
            </a:r>
            <a:r>
              <a:rPr lang="en-US" dirty="0" err="1" smtClean="0">
                <a:solidFill>
                  <a:srgbClr val="4F271C"/>
                </a:solidFill>
              </a:rPr>
              <a:t>france</a:t>
            </a:r>
            <a:r>
              <a:rPr lang="en-US" dirty="0" smtClean="0">
                <a:solidFill>
                  <a:srgbClr val="4F271C"/>
                </a:solidFill>
              </a:rPr>
              <a:t> </a:t>
            </a:r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87363" y="-31750"/>
            <a:ext cx="8467725" cy="6164263"/>
          </a:xfrm>
          <a:custGeom>
            <a:avLst/>
            <a:gdLst>
              <a:gd name="connsiteX0" fmla="*/ 8467057 w 8467057"/>
              <a:gd name="connsiteY0" fmla="*/ 536028 h 6164317"/>
              <a:gd name="connsiteX1" fmla="*/ 8214809 w 8467057"/>
              <a:gd name="connsiteY1" fmla="*/ 567559 h 6164317"/>
              <a:gd name="connsiteX2" fmla="*/ 8104450 w 8467057"/>
              <a:gd name="connsiteY2" fmla="*/ 614855 h 6164317"/>
              <a:gd name="connsiteX3" fmla="*/ 8057153 w 8467057"/>
              <a:gd name="connsiteY3" fmla="*/ 662152 h 6164317"/>
              <a:gd name="connsiteX4" fmla="*/ 8009857 w 8467057"/>
              <a:gd name="connsiteY4" fmla="*/ 677917 h 6164317"/>
              <a:gd name="connsiteX5" fmla="*/ 7978326 w 8467057"/>
              <a:gd name="connsiteY5" fmla="*/ 725214 h 6164317"/>
              <a:gd name="connsiteX6" fmla="*/ 7883733 w 8467057"/>
              <a:gd name="connsiteY6" fmla="*/ 804041 h 6164317"/>
              <a:gd name="connsiteX7" fmla="*/ 7852202 w 8467057"/>
              <a:gd name="connsiteY7" fmla="*/ 851338 h 6164317"/>
              <a:gd name="connsiteX8" fmla="*/ 7804905 w 8467057"/>
              <a:gd name="connsiteY8" fmla="*/ 898634 h 6164317"/>
              <a:gd name="connsiteX9" fmla="*/ 7726077 w 8467057"/>
              <a:gd name="connsiteY9" fmla="*/ 1008993 h 6164317"/>
              <a:gd name="connsiteX10" fmla="*/ 7678781 w 8467057"/>
              <a:gd name="connsiteY10" fmla="*/ 1103586 h 6164317"/>
              <a:gd name="connsiteX11" fmla="*/ 7663015 w 8467057"/>
              <a:gd name="connsiteY11" fmla="*/ 1150883 h 6164317"/>
              <a:gd name="connsiteX12" fmla="*/ 7599953 w 8467057"/>
              <a:gd name="connsiteY12" fmla="*/ 1245476 h 6164317"/>
              <a:gd name="connsiteX13" fmla="*/ 7568422 w 8467057"/>
              <a:gd name="connsiteY13" fmla="*/ 1292772 h 6164317"/>
              <a:gd name="connsiteX14" fmla="*/ 7536891 w 8467057"/>
              <a:gd name="connsiteY14" fmla="*/ 1340069 h 6164317"/>
              <a:gd name="connsiteX15" fmla="*/ 7473829 w 8467057"/>
              <a:gd name="connsiteY15" fmla="*/ 1403131 h 6164317"/>
              <a:gd name="connsiteX16" fmla="*/ 7426533 w 8467057"/>
              <a:gd name="connsiteY16" fmla="*/ 1434662 h 6164317"/>
              <a:gd name="connsiteX17" fmla="*/ 7347705 w 8467057"/>
              <a:gd name="connsiteY17" fmla="*/ 1513490 h 6164317"/>
              <a:gd name="connsiteX18" fmla="*/ 7300409 w 8467057"/>
              <a:gd name="connsiteY18" fmla="*/ 1560786 h 6164317"/>
              <a:gd name="connsiteX19" fmla="*/ 7205815 w 8467057"/>
              <a:gd name="connsiteY19" fmla="*/ 1623848 h 6164317"/>
              <a:gd name="connsiteX20" fmla="*/ 7158519 w 8467057"/>
              <a:gd name="connsiteY20" fmla="*/ 1671145 h 6164317"/>
              <a:gd name="connsiteX21" fmla="*/ 7063926 w 8467057"/>
              <a:gd name="connsiteY21" fmla="*/ 1734207 h 6164317"/>
              <a:gd name="connsiteX22" fmla="*/ 7016629 w 8467057"/>
              <a:gd name="connsiteY22" fmla="*/ 1781503 h 6164317"/>
              <a:gd name="connsiteX23" fmla="*/ 6969333 w 8467057"/>
              <a:gd name="connsiteY23" fmla="*/ 1797269 h 6164317"/>
              <a:gd name="connsiteX24" fmla="*/ 6874740 w 8467057"/>
              <a:gd name="connsiteY24" fmla="*/ 1860331 h 6164317"/>
              <a:gd name="connsiteX25" fmla="*/ 6827443 w 8467057"/>
              <a:gd name="connsiteY25" fmla="*/ 1891862 h 6164317"/>
              <a:gd name="connsiteX26" fmla="*/ 6780146 w 8467057"/>
              <a:gd name="connsiteY26" fmla="*/ 1907628 h 6164317"/>
              <a:gd name="connsiteX27" fmla="*/ 6732850 w 8467057"/>
              <a:gd name="connsiteY27" fmla="*/ 1939159 h 6164317"/>
              <a:gd name="connsiteX28" fmla="*/ 6685553 w 8467057"/>
              <a:gd name="connsiteY28" fmla="*/ 1954924 h 6164317"/>
              <a:gd name="connsiteX29" fmla="*/ 6622491 w 8467057"/>
              <a:gd name="connsiteY29" fmla="*/ 1986455 h 6164317"/>
              <a:gd name="connsiteX30" fmla="*/ 6575195 w 8467057"/>
              <a:gd name="connsiteY30" fmla="*/ 2017986 h 6164317"/>
              <a:gd name="connsiteX31" fmla="*/ 6512133 w 8467057"/>
              <a:gd name="connsiteY31" fmla="*/ 2033752 h 6164317"/>
              <a:gd name="connsiteX32" fmla="*/ 6433305 w 8467057"/>
              <a:gd name="connsiteY32" fmla="*/ 2081048 h 6164317"/>
              <a:gd name="connsiteX33" fmla="*/ 6386009 w 8467057"/>
              <a:gd name="connsiteY33" fmla="*/ 2112579 h 6164317"/>
              <a:gd name="connsiteX34" fmla="*/ 6322946 w 8467057"/>
              <a:gd name="connsiteY34" fmla="*/ 2144110 h 6164317"/>
              <a:gd name="connsiteX35" fmla="*/ 6228353 w 8467057"/>
              <a:gd name="connsiteY35" fmla="*/ 2207172 h 6164317"/>
              <a:gd name="connsiteX36" fmla="*/ 6165291 w 8467057"/>
              <a:gd name="connsiteY36" fmla="*/ 2301765 h 6164317"/>
              <a:gd name="connsiteX37" fmla="*/ 6149526 w 8467057"/>
              <a:gd name="connsiteY37" fmla="*/ 2349062 h 6164317"/>
              <a:gd name="connsiteX38" fmla="*/ 6117995 w 8467057"/>
              <a:gd name="connsiteY38" fmla="*/ 2396359 h 6164317"/>
              <a:gd name="connsiteX39" fmla="*/ 6086464 w 8467057"/>
              <a:gd name="connsiteY39" fmla="*/ 2490952 h 6164317"/>
              <a:gd name="connsiteX40" fmla="*/ 6039167 w 8467057"/>
              <a:gd name="connsiteY40" fmla="*/ 2632841 h 6164317"/>
              <a:gd name="connsiteX41" fmla="*/ 6007636 w 8467057"/>
              <a:gd name="connsiteY41" fmla="*/ 2743200 h 6164317"/>
              <a:gd name="connsiteX42" fmla="*/ 5976105 w 8467057"/>
              <a:gd name="connsiteY42" fmla="*/ 2837793 h 6164317"/>
              <a:gd name="connsiteX43" fmla="*/ 5944574 w 8467057"/>
              <a:gd name="connsiteY43" fmla="*/ 2885090 h 6164317"/>
              <a:gd name="connsiteX44" fmla="*/ 5928809 w 8467057"/>
              <a:gd name="connsiteY44" fmla="*/ 2963917 h 6164317"/>
              <a:gd name="connsiteX45" fmla="*/ 5913043 w 8467057"/>
              <a:gd name="connsiteY45" fmla="*/ 3011214 h 6164317"/>
              <a:gd name="connsiteX46" fmla="*/ 5881512 w 8467057"/>
              <a:gd name="connsiteY46" fmla="*/ 3168869 h 6164317"/>
              <a:gd name="connsiteX47" fmla="*/ 5865746 w 8467057"/>
              <a:gd name="connsiteY47" fmla="*/ 3310759 h 6164317"/>
              <a:gd name="connsiteX48" fmla="*/ 5834215 w 8467057"/>
              <a:gd name="connsiteY48" fmla="*/ 3452648 h 6164317"/>
              <a:gd name="connsiteX49" fmla="*/ 5802684 w 8467057"/>
              <a:gd name="connsiteY49" fmla="*/ 3547241 h 6164317"/>
              <a:gd name="connsiteX50" fmla="*/ 5771153 w 8467057"/>
              <a:gd name="connsiteY50" fmla="*/ 3641834 h 6164317"/>
              <a:gd name="connsiteX51" fmla="*/ 5739622 w 8467057"/>
              <a:gd name="connsiteY51" fmla="*/ 3689131 h 6164317"/>
              <a:gd name="connsiteX52" fmla="*/ 5708091 w 8467057"/>
              <a:gd name="connsiteY52" fmla="*/ 3752193 h 6164317"/>
              <a:gd name="connsiteX53" fmla="*/ 5660795 w 8467057"/>
              <a:gd name="connsiteY53" fmla="*/ 3815255 h 6164317"/>
              <a:gd name="connsiteX54" fmla="*/ 5629264 w 8467057"/>
              <a:gd name="connsiteY54" fmla="*/ 3862552 h 6164317"/>
              <a:gd name="connsiteX55" fmla="*/ 5581967 w 8467057"/>
              <a:gd name="connsiteY55" fmla="*/ 3972910 h 6164317"/>
              <a:gd name="connsiteX56" fmla="*/ 5550436 w 8467057"/>
              <a:gd name="connsiteY56" fmla="*/ 4067503 h 6164317"/>
              <a:gd name="connsiteX57" fmla="*/ 5534671 w 8467057"/>
              <a:gd name="connsiteY57" fmla="*/ 4114800 h 6164317"/>
              <a:gd name="connsiteX58" fmla="*/ 5518905 w 8467057"/>
              <a:gd name="connsiteY58" fmla="*/ 4162097 h 6164317"/>
              <a:gd name="connsiteX59" fmla="*/ 5503140 w 8467057"/>
              <a:gd name="connsiteY59" fmla="*/ 4225159 h 6164317"/>
              <a:gd name="connsiteX60" fmla="*/ 5471609 w 8467057"/>
              <a:gd name="connsiteY60" fmla="*/ 4272455 h 6164317"/>
              <a:gd name="connsiteX61" fmla="*/ 5440077 w 8467057"/>
              <a:gd name="connsiteY61" fmla="*/ 4367048 h 6164317"/>
              <a:gd name="connsiteX62" fmla="*/ 5424312 w 8467057"/>
              <a:gd name="connsiteY62" fmla="*/ 4414345 h 6164317"/>
              <a:gd name="connsiteX63" fmla="*/ 5392781 w 8467057"/>
              <a:gd name="connsiteY63" fmla="*/ 4477407 h 6164317"/>
              <a:gd name="connsiteX64" fmla="*/ 5361250 w 8467057"/>
              <a:gd name="connsiteY64" fmla="*/ 4524703 h 6164317"/>
              <a:gd name="connsiteX65" fmla="*/ 5345484 w 8467057"/>
              <a:gd name="connsiteY65" fmla="*/ 4572000 h 6164317"/>
              <a:gd name="connsiteX66" fmla="*/ 5282422 w 8467057"/>
              <a:gd name="connsiteY66" fmla="*/ 4619297 h 6164317"/>
              <a:gd name="connsiteX67" fmla="*/ 5172064 w 8467057"/>
              <a:gd name="connsiteY67" fmla="*/ 4792717 h 6164317"/>
              <a:gd name="connsiteX68" fmla="*/ 5093236 w 8467057"/>
              <a:gd name="connsiteY68" fmla="*/ 4903076 h 6164317"/>
              <a:gd name="connsiteX69" fmla="*/ 5061705 w 8467057"/>
              <a:gd name="connsiteY69" fmla="*/ 4950372 h 6164317"/>
              <a:gd name="connsiteX70" fmla="*/ 5014409 w 8467057"/>
              <a:gd name="connsiteY70" fmla="*/ 4997669 h 6164317"/>
              <a:gd name="connsiteX71" fmla="*/ 4982877 w 8467057"/>
              <a:gd name="connsiteY71" fmla="*/ 5060731 h 6164317"/>
              <a:gd name="connsiteX72" fmla="*/ 4919815 w 8467057"/>
              <a:gd name="connsiteY72" fmla="*/ 5155324 h 6164317"/>
              <a:gd name="connsiteX73" fmla="*/ 4825222 w 8467057"/>
              <a:gd name="connsiteY73" fmla="*/ 5297214 h 6164317"/>
              <a:gd name="connsiteX74" fmla="*/ 4762160 w 8467057"/>
              <a:gd name="connsiteY74" fmla="*/ 5391807 h 6164317"/>
              <a:gd name="connsiteX75" fmla="*/ 4730629 w 8467057"/>
              <a:gd name="connsiteY75" fmla="*/ 5439103 h 6164317"/>
              <a:gd name="connsiteX76" fmla="*/ 4636036 w 8467057"/>
              <a:gd name="connsiteY76" fmla="*/ 5517931 h 6164317"/>
              <a:gd name="connsiteX77" fmla="*/ 4588740 w 8467057"/>
              <a:gd name="connsiteY77" fmla="*/ 5628290 h 6164317"/>
              <a:gd name="connsiteX78" fmla="*/ 4557209 w 8467057"/>
              <a:gd name="connsiteY78" fmla="*/ 5722883 h 6164317"/>
              <a:gd name="connsiteX79" fmla="*/ 4525677 w 8467057"/>
              <a:gd name="connsiteY79" fmla="*/ 5912069 h 6164317"/>
              <a:gd name="connsiteX80" fmla="*/ 4509912 w 8467057"/>
              <a:gd name="connsiteY80" fmla="*/ 5959365 h 6164317"/>
              <a:gd name="connsiteX81" fmla="*/ 4431084 w 8467057"/>
              <a:gd name="connsiteY81" fmla="*/ 6038193 h 6164317"/>
              <a:gd name="connsiteX82" fmla="*/ 4289195 w 8467057"/>
              <a:gd name="connsiteY82" fmla="*/ 6148552 h 6164317"/>
              <a:gd name="connsiteX83" fmla="*/ 4241898 w 8467057"/>
              <a:gd name="connsiteY83" fmla="*/ 6164317 h 6164317"/>
              <a:gd name="connsiteX84" fmla="*/ 4021181 w 8467057"/>
              <a:gd name="connsiteY84" fmla="*/ 6148552 h 6164317"/>
              <a:gd name="connsiteX85" fmla="*/ 3973884 w 8467057"/>
              <a:gd name="connsiteY85" fmla="*/ 6117021 h 6164317"/>
              <a:gd name="connsiteX86" fmla="*/ 3926588 w 8467057"/>
              <a:gd name="connsiteY86" fmla="*/ 6101255 h 6164317"/>
              <a:gd name="connsiteX87" fmla="*/ 3831995 w 8467057"/>
              <a:gd name="connsiteY87" fmla="*/ 6022428 h 6164317"/>
              <a:gd name="connsiteX88" fmla="*/ 3753167 w 8467057"/>
              <a:gd name="connsiteY88" fmla="*/ 5959365 h 6164317"/>
              <a:gd name="connsiteX89" fmla="*/ 3737402 w 8467057"/>
              <a:gd name="connsiteY89" fmla="*/ 5896303 h 6164317"/>
              <a:gd name="connsiteX90" fmla="*/ 3705871 w 8467057"/>
              <a:gd name="connsiteY90" fmla="*/ 5849007 h 6164317"/>
              <a:gd name="connsiteX91" fmla="*/ 3690105 w 8467057"/>
              <a:gd name="connsiteY91" fmla="*/ 5801710 h 6164317"/>
              <a:gd name="connsiteX92" fmla="*/ 3674340 w 8467057"/>
              <a:gd name="connsiteY92" fmla="*/ 5707117 h 6164317"/>
              <a:gd name="connsiteX93" fmla="*/ 3658574 w 8467057"/>
              <a:gd name="connsiteY93" fmla="*/ 5533697 h 6164317"/>
              <a:gd name="connsiteX94" fmla="*/ 3627043 w 8467057"/>
              <a:gd name="connsiteY94" fmla="*/ 5423338 h 6164317"/>
              <a:gd name="connsiteX95" fmla="*/ 3563981 w 8467057"/>
              <a:gd name="connsiteY95" fmla="*/ 5328745 h 6164317"/>
              <a:gd name="connsiteX96" fmla="*/ 3532450 w 8467057"/>
              <a:gd name="connsiteY96" fmla="*/ 5281448 h 6164317"/>
              <a:gd name="connsiteX97" fmla="*/ 3437857 w 8467057"/>
              <a:gd name="connsiteY97" fmla="*/ 5186855 h 6164317"/>
              <a:gd name="connsiteX98" fmla="*/ 3406326 w 8467057"/>
              <a:gd name="connsiteY98" fmla="*/ 5139559 h 6164317"/>
              <a:gd name="connsiteX99" fmla="*/ 3264436 w 8467057"/>
              <a:gd name="connsiteY99" fmla="*/ 5076497 h 6164317"/>
              <a:gd name="connsiteX100" fmla="*/ 3138312 w 8467057"/>
              <a:gd name="connsiteY100" fmla="*/ 5029200 h 6164317"/>
              <a:gd name="connsiteX101" fmla="*/ 3091015 w 8467057"/>
              <a:gd name="connsiteY101" fmla="*/ 4997669 h 6164317"/>
              <a:gd name="connsiteX102" fmla="*/ 2996422 w 8467057"/>
              <a:gd name="connsiteY102" fmla="*/ 4966138 h 6164317"/>
              <a:gd name="connsiteX103" fmla="*/ 2949126 w 8467057"/>
              <a:gd name="connsiteY103" fmla="*/ 4950372 h 6164317"/>
              <a:gd name="connsiteX104" fmla="*/ 2823002 w 8467057"/>
              <a:gd name="connsiteY104" fmla="*/ 4934607 h 6164317"/>
              <a:gd name="connsiteX105" fmla="*/ 2775705 w 8467057"/>
              <a:gd name="connsiteY105" fmla="*/ 4918841 h 6164317"/>
              <a:gd name="connsiteX106" fmla="*/ 2570753 w 8467057"/>
              <a:gd name="connsiteY106" fmla="*/ 4887310 h 6164317"/>
              <a:gd name="connsiteX107" fmla="*/ 2397333 w 8467057"/>
              <a:gd name="connsiteY107" fmla="*/ 4855779 h 6164317"/>
              <a:gd name="connsiteX108" fmla="*/ 2350036 w 8467057"/>
              <a:gd name="connsiteY108" fmla="*/ 4840014 h 6164317"/>
              <a:gd name="connsiteX109" fmla="*/ 2302740 w 8467057"/>
              <a:gd name="connsiteY109" fmla="*/ 4808483 h 6164317"/>
              <a:gd name="connsiteX110" fmla="*/ 2255443 w 8467057"/>
              <a:gd name="connsiteY110" fmla="*/ 4792717 h 6164317"/>
              <a:gd name="connsiteX111" fmla="*/ 2160850 w 8467057"/>
              <a:gd name="connsiteY111" fmla="*/ 4729655 h 6164317"/>
              <a:gd name="connsiteX112" fmla="*/ 2097788 w 8467057"/>
              <a:gd name="connsiteY112" fmla="*/ 4698124 h 6164317"/>
              <a:gd name="connsiteX113" fmla="*/ 2003195 w 8467057"/>
              <a:gd name="connsiteY113" fmla="*/ 4619297 h 6164317"/>
              <a:gd name="connsiteX114" fmla="*/ 1955898 w 8467057"/>
              <a:gd name="connsiteY114" fmla="*/ 4603531 h 6164317"/>
              <a:gd name="connsiteX115" fmla="*/ 1908602 w 8467057"/>
              <a:gd name="connsiteY115" fmla="*/ 4572000 h 6164317"/>
              <a:gd name="connsiteX116" fmla="*/ 1861305 w 8467057"/>
              <a:gd name="connsiteY116" fmla="*/ 4556234 h 6164317"/>
              <a:gd name="connsiteX117" fmla="*/ 1782477 w 8467057"/>
              <a:gd name="connsiteY117" fmla="*/ 4493172 h 6164317"/>
              <a:gd name="connsiteX118" fmla="*/ 1735181 w 8467057"/>
              <a:gd name="connsiteY118" fmla="*/ 4477407 h 6164317"/>
              <a:gd name="connsiteX119" fmla="*/ 1672119 w 8467057"/>
              <a:gd name="connsiteY119" fmla="*/ 4445876 h 6164317"/>
              <a:gd name="connsiteX120" fmla="*/ 1624822 w 8467057"/>
              <a:gd name="connsiteY120" fmla="*/ 4414345 h 6164317"/>
              <a:gd name="connsiteX121" fmla="*/ 1561760 w 8467057"/>
              <a:gd name="connsiteY121" fmla="*/ 4382814 h 6164317"/>
              <a:gd name="connsiteX122" fmla="*/ 1404105 w 8467057"/>
              <a:gd name="connsiteY122" fmla="*/ 4272455 h 6164317"/>
              <a:gd name="connsiteX123" fmla="*/ 1356809 w 8467057"/>
              <a:gd name="connsiteY123" fmla="*/ 4256690 h 6164317"/>
              <a:gd name="connsiteX124" fmla="*/ 1309512 w 8467057"/>
              <a:gd name="connsiteY124" fmla="*/ 4225159 h 6164317"/>
              <a:gd name="connsiteX125" fmla="*/ 1262215 w 8467057"/>
              <a:gd name="connsiteY125" fmla="*/ 4209393 h 6164317"/>
              <a:gd name="connsiteX126" fmla="*/ 1167622 w 8467057"/>
              <a:gd name="connsiteY126" fmla="*/ 4146331 h 6164317"/>
              <a:gd name="connsiteX127" fmla="*/ 1136091 w 8467057"/>
              <a:gd name="connsiteY127" fmla="*/ 4099034 h 6164317"/>
              <a:gd name="connsiteX128" fmla="*/ 1104560 w 8467057"/>
              <a:gd name="connsiteY128" fmla="*/ 3988676 h 6164317"/>
              <a:gd name="connsiteX129" fmla="*/ 1088795 w 8467057"/>
              <a:gd name="connsiteY129" fmla="*/ 3941379 h 6164317"/>
              <a:gd name="connsiteX130" fmla="*/ 1073029 w 8467057"/>
              <a:gd name="connsiteY130" fmla="*/ 3831021 h 6164317"/>
              <a:gd name="connsiteX131" fmla="*/ 1057264 w 8467057"/>
              <a:gd name="connsiteY131" fmla="*/ 3752193 h 6164317"/>
              <a:gd name="connsiteX132" fmla="*/ 1025733 w 8467057"/>
              <a:gd name="connsiteY132" fmla="*/ 3594538 h 6164317"/>
              <a:gd name="connsiteX133" fmla="*/ 1009967 w 8467057"/>
              <a:gd name="connsiteY133" fmla="*/ 3421117 h 6164317"/>
              <a:gd name="connsiteX134" fmla="*/ 994202 w 8467057"/>
              <a:gd name="connsiteY134" fmla="*/ 3373821 h 6164317"/>
              <a:gd name="connsiteX135" fmla="*/ 962671 w 8467057"/>
              <a:gd name="connsiteY135" fmla="*/ 3231931 h 6164317"/>
              <a:gd name="connsiteX136" fmla="*/ 915374 w 8467057"/>
              <a:gd name="connsiteY136" fmla="*/ 3090041 h 6164317"/>
              <a:gd name="connsiteX137" fmla="*/ 899609 w 8467057"/>
              <a:gd name="connsiteY137" fmla="*/ 3042745 h 6164317"/>
              <a:gd name="connsiteX138" fmla="*/ 868077 w 8467057"/>
              <a:gd name="connsiteY138" fmla="*/ 2822028 h 6164317"/>
              <a:gd name="connsiteX139" fmla="*/ 836546 w 8467057"/>
              <a:gd name="connsiteY139" fmla="*/ 2664372 h 6164317"/>
              <a:gd name="connsiteX140" fmla="*/ 820781 w 8467057"/>
              <a:gd name="connsiteY140" fmla="*/ 2569779 h 6164317"/>
              <a:gd name="connsiteX141" fmla="*/ 789250 w 8467057"/>
              <a:gd name="connsiteY141" fmla="*/ 2475186 h 6164317"/>
              <a:gd name="connsiteX142" fmla="*/ 757719 w 8467057"/>
              <a:gd name="connsiteY142" fmla="*/ 2364828 h 6164317"/>
              <a:gd name="connsiteX143" fmla="*/ 710422 w 8467057"/>
              <a:gd name="connsiteY143" fmla="*/ 2207172 h 6164317"/>
              <a:gd name="connsiteX144" fmla="*/ 694657 w 8467057"/>
              <a:gd name="connsiteY144" fmla="*/ 2159876 h 6164317"/>
              <a:gd name="connsiteX145" fmla="*/ 631595 w 8467057"/>
              <a:gd name="connsiteY145" fmla="*/ 2065283 h 6164317"/>
              <a:gd name="connsiteX146" fmla="*/ 615829 w 8467057"/>
              <a:gd name="connsiteY146" fmla="*/ 2017986 h 6164317"/>
              <a:gd name="connsiteX147" fmla="*/ 489705 w 8467057"/>
              <a:gd name="connsiteY147" fmla="*/ 1876097 h 6164317"/>
              <a:gd name="connsiteX148" fmla="*/ 458174 w 8467057"/>
              <a:gd name="connsiteY148" fmla="*/ 1844565 h 6164317"/>
              <a:gd name="connsiteX149" fmla="*/ 410877 w 8467057"/>
              <a:gd name="connsiteY149" fmla="*/ 1797269 h 6164317"/>
              <a:gd name="connsiteX150" fmla="*/ 363581 w 8467057"/>
              <a:gd name="connsiteY150" fmla="*/ 1749972 h 6164317"/>
              <a:gd name="connsiteX151" fmla="*/ 174395 w 8467057"/>
              <a:gd name="connsiteY151" fmla="*/ 1686910 h 6164317"/>
              <a:gd name="connsiteX152" fmla="*/ 79802 w 8467057"/>
              <a:gd name="connsiteY152" fmla="*/ 1655379 h 6164317"/>
              <a:gd name="connsiteX153" fmla="*/ 32505 w 8467057"/>
              <a:gd name="connsiteY153" fmla="*/ 1623848 h 6164317"/>
              <a:gd name="connsiteX154" fmla="*/ 974 w 8467057"/>
              <a:gd name="connsiteY154" fmla="*/ 1560786 h 6164317"/>
              <a:gd name="connsiteX155" fmla="*/ 16740 w 8467057"/>
              <a:gd name="connsiteY155" fmla="*/ 1261241 h 6164317"/>
              <a:gd name="connsiteX156" fmla="*/ 64036 w 8467057"/>
              <a:gd name="connsiteY156" fmla="*/ 1150883 h 6164317"/>
              <a:gd name="connsiteX157" fmla="*/ 79802 w 8467057"/>
              <a:gd name="connsiteY157" fmla="*/ 1103586 h 6164317"/>
              <a:gd name="connsiteX158" fmla="*/ 190160 w 8467057"/>
              <a:gd name="connsiteY158" fmla="*/ 961697 h 6164317"/>
              <a:gd name="connsiteX159" fmla="*/ 237457 w 8467057"/>
              <a:gd name="connsiteY159" fmla="*/ 930165 h 6164317"/>
              <a:gd name="connsiteX160" fmla="*/ 284753 w 8467057"/>
              <a:gd name="connsiteY160" fmla="*/ 914400 h 6164317"/>
              <a:gd name="connsiteX161" fmla="*/ 379346 w 8467057"/>
              <a:gd name="connsiteY161" fmla="*/ 851338 h 6164317"/>
              <a:gd name="connsiteX162" fmla="*/ 568533 w 8467057"/>
              <a:gd name="connsiteY162" fmla="*/ 819807 h 6164317"/>
              <a:gd name="connsiteX163" fmla="*/ 883843 w 8467057"/>
              <a:gd name="connsiteY163" fmla="*/ 788276 h 6164317"/>
              <a:gd name="connsiteX164" fmla="*/ 931140 w 8467057"/>
              <a:gd name="connsiteY164" fmla="*/ 772510 h 6164317"/>
              <a:gd name="connsiteX165" fmla="*/ 2003195 w 8467057"/>
              <a:gd name="connsiteY165" fmla="*/ 788276 h 6164317"/>
              <a:gd name="connsiteX166" fmla="*/ 2160850 w 8467057"/>
              <a:gd name="connsiteY166" fmla="*/ 851338 h 6164317"/>
              <a:gd name="connsiteX167" fmla="*/ 2208146 w 8467057"/>
              <a:gd name="connsiteY167" fmla="*/ 882869 h 6164317"/>
              <a:gd name="connsiteX168" fmla="*/ 2255443 w 8467057"/>
              <a:gd name="connsiteY168" fmla="*/ 930165 h 6164317"/>
              <a:gd name="connsiteX169" fmla="*/ 2286974 w 8467057"/>
              <a:gd name="connsiteY169" fmla="*/ 1024759 h 6164317"/>
              <a:gd name="connsiteX170" fmla="*/ 2334271 w 8467057"/>
              <a:gd name="connsiteY170" fmla="*/ 1119352 h 6164317"/>
              <a:gd name="connsiteX171" fmla="*/ 2365802 w 8467057"/>
              <a:gd name="connsiteY171" fmla="*/ 1166648 h 6164317"/>
              <a:gd name="connsiteX172" fmla="*/ 2397333 w 8467057"/>
              <a:gd name="connsiteY172" fmla="*/ 1229710 h 6164317"/>
              <a:gd name="connsiteX173" fmla="*/ 2444629 w 8467057"/>
              <a:gd name="connsiteY173" fmla="*/ 1261241 h 6164317"/>
              <a:gd name="connsiteX174" fmla="*/ 2539222 w 8467057"/>
              <a:gd name="connsiteY174" fmla="*/ 1355834 h 6164317"/>
              <a:gd name="connsiteX175" fmla="*/ 2633815 w 8467057"/>
              <a:gd name="connsiteY175" fmla="*/ 1418897 h 6164317"/>
              <a:gd name="connsiteX176" fmla="*/ 2775705 w 8467057"/>
              <a:gd name="connsiteY176" fmla="*/ 1481959 h 6164317"/>
              <a:gd name="connsiteX177" fmla="*/ 3027953 w 8467057"/>
              <a:gd name="connsiteY177" fmla="*/ 1466193 h 6164317"/>
              <a:gd name="connsiteX178" fmla="*/ 3091015 w 8467057"/>
              <a:gd name="connsiteY178" fmla="*/ 1355834 h 6164317"/>
              <a:gd name="connsiteX179" fmla="*/ 3122546 w 8467057"/>
              <a:gd name="connsiteY179" fmla="*/ 1245476 h 6164317"/>
              <a:gd name="connsiteX180" fmla="*/ 3138312 w 8467057"/>
              <a:gd name="connsiteY180" fmla="*/ 1135117 h 6164317"/>
              <a:gd name="connsiteX181" fmla="*/ 3232905 w 8467057"/>
              <a:gd name="connsiteY181" fmla="*/ 1056290 h 6164317"/>
              <a:gd name="connsiteX182" fmla="*/ 3359029 w 8467057"/>
              <a:gd name="connsiteY182" fmla="*/ 1024759 h 6164317"/>
              <a:gd name="connsiteX183" fmla="*/ 3469388 w 8467057"/>
              <a:gd name="connsiteY183" fmla="*/ 993228 h 6164317"/>
              <a:gd name="connsiteX184" fmla="*/ 3611277 w 8467057"/>
              <a:gd name="connsiteY184" fmla="*/ 977462 h 6164317"/>
              <a:gd name="connsiteX185" fmla="*/ 3674340 w 8467057"/>
              <a:gd name="connsiteY185" fmla="*/ 961697 h 6164317"/>
              <a:gd name="connsiteX186" fmla="*/ 3847760 w 8467057"/>
              <a:gd name="connsiteY186" fmla="*/ 930165 h 6164317"/>
              <a:gd name="connsiteX187" fmla="*/ 3942353 w 8467057"/>
              <a:gd name="connsiteY187" fmla="*/ 898634 h 6164317"/>
              <a:gd name="connsiteX188" fmla="*/ 3989650 w 8467057"/>
              <a:gd name="connsiteY188" fmla="*/ 851338 h 6164317"/>
              <a:gd name="connsiteX189" fmla="*/ 4036946 w 8467057"/>
              <a:gd name="connsiteY189" fmla="*/ 835572 h 6164317"/>
              <a:gd name="connsiteX190" fmla="*/ 4100009 w 8467057"/>
              <a:gd name="connsiteY190" fmla="*/ 804041 h 6164317"/>
              <a:gd name="connsiteX191" fmla="*/ 4147305 w 8467057"/>
              <a:gd name="connsiteY191" fmla="*/ 756745 h 6164317"/>
              <a:gd name="connsiteX192" fmla="*/ 4194602 w 8467057"/>
              <a:gd name="connsiteY192" fmla="*/ 725214 h 6164317"/>
              <a:gd name="connsiteX193" fmla="*/ 4273429 w 8467057"/>
              <a:gd name="connsiteY193" fmla="*/ 646386 h 6164317"/>
              <a:gd name="connsiteX194" fmla="*/ 4383788 w 8467057"/>
              <a:gd name="connsiteY194" fmla="*/ 520262 h 6164317"/>
              <a:gd name="connsiteX195" fmla="*/ 4478381 w 8467057"/>
              <a:gd name="connsiteY195" fmla="*/ 488731 h 6164317"/>
              <a:gd name="connsiteX196" fmla="*/ 4651802 w 8467057"/>
              <a:gd name="connsiteY196" fmla="*/ 504497 h 6164317"/>
              <a:gd name="connsiteX197" fmla="*/ 4746395 w 8467057"/>
              <a:gd name="connsiteY197" fmla="*/ 567559 h 6164317"/>
              <a:gd name="connsiteX198" fmla="*/ 4856753 w 8467057"/>
              <a:gd name="connsiteY198" fmla="*/ 614855 h 6164317"/>
              <a:gd name="connsiteX199" fmla="*/ 4951346 w 8467057"/>
              <a:gd name="connsiteY199" fmla="*/ 662152 h 6164317"/>
              <a:gd name="connsiteX200" fmla="*/ 4998643 w 8467057"/>
              <a:gd name="connsiteY200" fmla="*/ 693683 h 6164317"/>
              <a:gd name="connsiteX201" fmla="*/ 5077471 w 8467057"/>
              <a:gd name="connsiteY201" fmla="*/ 709448 h 6164317"/>
              <a:gd name="connsiteX202" fmla="*/ 5140533 w 8467057"/>
              <a:gd name="connsiteY202" fmla="*/ 725214 h 6164317"/>
              <a:gd name="connsiteX203" fmla="*/ 5187829 w 8467057"/>
              <a:gd name="connsiteY203" fmla="*/ 740979 h 6164317"/>
              <a:gd name="connsiteX204" fmla="*/ 5266657 w 8467057"/>
              <a:gd name="connsiteY204" fmla="*/ 756745 h 6164317"/>
              <a:gd name="connsiteX205" fmla="*/ 5329719 w 8467057"/>
              <a:gd name="connsiteY205" fmla="*/ 772510 h 6164317"/>
              <a:gd name="connsiteX206" fmla="*/ 5408546 w 8467057"/>
              <a:gd name="connsiteY206" fmla="*/ 788276 h 6164317"/>
              <a:gd name="connsiteX207" fmla="*/ 5503140 w 8467057"/>
              <a:gd name="connsiteY207" fmla="*/ 819807 h 6164317"/>
              <a:gd name="connsiteX208" fmla="*/ 5550436 w 8467057"/>
              <a:gd name="connsiteY208" fmla="*/ 835572 h 6164317"/>
              <a:gd name="connsiteX209" fmla="*/ 5755388 w 8467057"/>
              <a:gd name="connsiteY209" fmla="*/ 867103 h 6164317"/>
              <a:gd name="connsiteX210" fmla="*/ 6386009 w 8467057"/>
              <a:gd name="connsiteY210" fmla="*/ 851338 h 6164317"/>
              <a:gd name="connsiteX211" fmla="*/ 6433305 w 8467057"/>
              <a:gd name="connsiteY211" fmla="*/ 819807 h 6164317"/>
              <a:gd name="connsiteX212" fmla="*/ 6480602 w 8467057"/>
              <a:gd name="connsiteY212" fmla="*/ 804041 h 6164317"/>
              <a:gd name="connsiteX213" fmla="*/ 6527898 w 8467057"/>
              <a:gd name="connsiteY213" fmla="*/ 756745 h 6164317"/>
              <a:gd name="connsiteX214" fmla="*/ 6622491 w 8467057"/>
              <a:gd name="connsiteY214" fmla="*/ 693683 h 6164317"/>
              <a:gd name="connsiteX215" fmla="*/ 6669788 w 8467057"/>
              <a:gd name="connsiteY215" fmla="*/ 662152 h 6164317"/>
              <a:gd name="connsiteX216" fmla="*/ 6764381 w 8467057"/>
              <a:gd name="connsiteY216" fmla="*/ 583324 h 6164317"/>
              <a:gd name="connsiteX217" fmla="*/ 6811677 w 8467057"/>
              <a:gd name="connsiteY217" fmla="*/ 567559 h 6164317"/>
              <a:gd name="connsiteX218" fmla="*/ 6858974 w 8467057"/>
              <a:gd name="connsiteY218" fmla="*/ 536028 h 6164317"/>
              <a:gd name="connsiteX219" fmla="*/ 6906271 w 8467057"/>
              <a:gd name="connsiteY219" fmla="*/ 520262 h 6164317"/>
              <a:gd name="connsiteX220" fmla="*/ 7000864 w 8467057"/>
              <a:gd name="connsiteY220" fmla="*/ 457200 h 6164317"/>
              <a:gd name="connsiteX221" fmla="*/ 7142753 w 8467057"/>
              <a:gd name="connsiteY221" fmla="*/ 362607 h 6164317"/>
              <a:gd name="connsiteX222" fmla="*/ 7237346 w 8467057"/>
              <a:gd name="connsiteY222" fmla="*/ 299545 h 6164317"/>
              <a:gd name="connsiteX223" fmla="*/ 7379236 w 8467057"/>
              <a:gd name="connsiteY223" fmla="*/ 173421 h 6164317"/>
              <a:gd name="connsiteX224" fmla="*/ 7410767 w 8467057"/>
              <a:gd name="connsiteY224" fmla="*/ 126124 h 6164317"/>
              <a:gd name="connsiteX225" fmla="*/ 7505360 w 8467057"/>
              <a:gd name="connsiteY225" fmla="*/ 63062 h 6164317"/>
              <a:gd name="connsiteX226" fmla="*/ 7552657 w 8467057"/>
              <a:gd name="connsiteY226" fmla="*/ 0 h 616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8467057" h="6164317">
                <a:moveTo>
                  <a:pt x="8467057" y="536028"/>
                </a:moveTo>
                <a:cubicBezTo>
                  <a:pt x="8444270" y="537927"/>
                  <a:pt x="8274893" y="541809"/>
                  <a:pt x="8214809" y="567559"/>
                </a:cubicBezTo>
                <a:cubicBezTo>
                  <a:pt x="8062391" y="632881"/>
                  <a:pt x="8285487" y="569597"/>
                  <a:pt x="8104450" y="614855"/>
                </a:cubicBezTo>
                <a:cubicBezTo>
                  <a:pt x="8088684" y="630621"/>
                  <a:pt x="8075704" y="649784"/>
                  <a:pt x="8057153" y="662152"/>
                </a:cubicBezTo>
                <a:cubicBezTo>
                  <a:pt x="8043326" y="671370"/>
                  <a:pt x="8022834" y="667536"/>
                  <a:pt x="8009857" y="677917"/>
                </a:cubicBezTo>
                <a:cubicBezTo>
                  <a:pt x="7995061" y="689754"/>
                  <a:pt x="7991724" y="711816"/>
                  <a:pt x="7978326" y="725214"/>
                </a:cubicBezTo>
                <a:cubicBezTo>
                  <a:pt x="7854314" y="849226"/>
                  <a:pt x="8012867" y="649079"/>
                  <a:pt x="7883733" y="804041"/>
                </a:cubicBezTo>
                <a:cubicBezTo>
                  <a:pt x="7871603" y="818597"/>
                  <a:pt x="7864332" y="836782"/>
                  <a:pt x="7852202" y="851338"/>
                </a:cubicBezTo>
                <a:cubicBezTo>
                  <a:pt x="7837929" y="868466"/>
                  <a:pt x="7819415" y="881706"/>
                  <a:pt x="7804905" y="898634"/>
                </a:cubicBezTo>
                <a:cubicBezTo>
                  <a:pt x="7775584" y="932842"/>
                  <a:pt x="7751025" y="971573"/>
                  <a:pt x="7726077" y="1008993"/>
                </a:cubicBezTo>
                <a:cubicBezTo>
                  <a:pt x="7686453" y="1127869"/>
                  <a:pt x="7739902" y="981346"/>
                  <a:pt x="7678781" y="1103586"/>
                </a:cubicBezTo>
                <a:cubicBezTo>
                  <a:pt x="7671349" y="1118450"/>
                  <a:pt x="7671086" y="1136356"/>
                  <a:pt x="7663015" y="1150883"/>
                </a:cubicBezTo>
                <a:cubicBezTo>
                  <a:pt x="7644611" y="1184010"/>
                  <a:pt x="7620974" y="1213945"/>
                  <a:pt x="7599953" y="1245476"/>
                </a:cubicBezTo>
                <a:lnTo>
                  <a:pt x="7568422" y="1292772"/>
                </a:lnTo>
                <a:cubicBezTo>
                  <a:pt x="7557912" y="1308538"/>
                  <a:pt x="7550289" y="1326671"/>
                  <a:pt x="7536891" y="1340069"/>
                </a:cubicBezTo>
                <a:cubicBezTo>
                  <a:pt x="7515870" y="1361090"/>
                  <a:pt x="7496400" y="1383784"/>
                  <a:pt x="7473829" y="1403131"/>
                </a:cubicBezTo>
                <a:cubicBezTo>
                  <a:pt x="7459443" y="1415462"/>
                  <a:pt x="7442298" y="1424152"/>
                  <a:pt x="7426533" y="1434662"/>
                </a:cubicBezTo>
                <a:cubicBezTo>
                  <a:pt x="7368726" y="1521373"/>
                  <a:pt x="7426533" y="1447800"/>
                  <a:pt x="7347705" y="1513490"/>
                </a:cubicBezTo>
                <a:cubicBezTo>
                  <a:pt x="7330577" y="1527763"/>
                  <a:pt x="7318008" y="1547098"/>
                  <a:pt x="7300409" y="1560786"/>
                </a:cubicBezTo>
                <a:cubicBezTo>
                  <a:pt x="7270496" y="1584052"/>
                  <a:pt x="7232611" y="1597051"/>
                  <a:pt x="7205815" y="1623848"/>
                </a:cubicBezTo>
                <a:cubicBezTo>
                  <a:pt x="7190050" y="1639614"/>
                  <a:pt x="7176118" y="1657457"/>
                  <a:pt x="7158519" y="1671145"/>
                </a:cubicBezTo>
                <a:cubicBezTo>
                  <a:pt x="7128606" y="1694411"/>
                  <a:pt x="7090722" y="1707411"/>
                  <a:pt x="7063926" y="1734207"/>
                </a:cubicBezTo>
                <a:cubicBezTo>
                  <a:pt x="7048160" y="1749972"/>
                  <a:pt x="7035180" y="1769136"/>
                  <a:pt x="7016629" y="1781503"/>
                </a:cubicBezTo>
                <a:cubicBezTo>
                  <a:pt x="7002802" y="1790721"/>
                  <a:pt x="6983860" y="1789198"/>
                  <a:pt x="6969333" y="1797269"/>
                </a:cubicBezTo>
                <a:cubicBezTo>
                  <a:pt x="6936206" y="1815673"/>
                  <a:pt x="6906271" y="1839310"/>
                  <a:pt x="6874740" y="1860331"/>
                </a:cubicBezTo>
                <a:cubicBezTo>
                  <a:pt x="6858974" y="1870841"/>
                  <a:pt x="6845419" y="1885870"/>
                  <a:pt x="6827443" y="1891862"/>
                </a:cubicBezTo>
                <a:cubicBezTo>
                  <a:pt x="6811677" y="1897117"/>
                  <a:pt x="6795010" y="1900196"/>
                  <a:pt x="6780146" y="1907628"/>
                </a:cubicBezTo>
                <a:cubicBezTo>
                  <a:pt x="6763199" y="1916102"/>
                  <a:pt x="6749797" y="1930685"/>
                  <a:pt x="6732850" y="1939159"/>
                </a:cubicBezTo>
                <a:cubicBezTo>
                  <a:pt x="6717986" y="1946591"/>
                  <a:pt x="6700828" y="1948378"/>
                  <a:pt x="6685553" y="1954924"/>
                </a:cubicBezTo>
                <a:cubicBezTo>
                  <a:pt x="6663951" y="1964182"/>
                  <a:pt x="6642896" y="1974795"/>
                  <a:pt x="6622491" y="1986455"/>
                </a:cubicBezTo>
                <a:cubicBezTo>
                  <a:pt x="6606040" y="1995856"/>
                  <a:pt x="6592611" y="2010522"/>
                  <a:pt x="6575195" y="2017986"/>
                </a:cubicBezTo>
                <a:cubicBezTo>
                  <a:pt x="6555279" y="2026521"/>
                  <a:pt x="6533154" y="2028497"/>
                  <a:pt x="6512133" y="2033752"/>
                </a:cubicBezTo>
                <a:cubicBezTo>
                  <a:pt x="6485857" y="2049517"/>
                  <a:pt x="6459290" y="2064807"/>
                  <a:pt x="6433305" y="2081048"/>
                </a:cubicBezTo>
                <a:cubicBezTo>
                  <a:pt x="6417237" y="2091090"/>
                  <a:pt x="6402460" y="2103178"/>
                  <a:pt x="6386009" y="2112579"/>
                </a:cubicBezTo>
                <a:cubicBezTo>
                  <a:pt x="6365603" y="2124239"/>
                  <a:pt x="6343099" y="2132018"/>
                  <a:pt x="6322946" y="2144110"/>
                </a:cubicBezTo>
                <a:cubicBezTo>
                  <a:pt x="6290451" y="2163607"/>
                  <a:pt x="6228353" y="2207172"/>
                  <a:pt x="6228353" y="2207172"/>
                </a:cubicBezTo>
                <a:cubicBezTo>
                  <a:pt x="6207332" y="2238703"/>
                  <a:pt x="6177274" y="2265814"/>
                  <a:pt x="6165291" y="2301765"/>
                </a:cubicBezTo>
                <a:cubicBezTo>
                  <a:pt x="6160036" y="2317531"/>
                  <a:pt x="6156958" y="2334198"/>
                  <a:pt x="6149526" y="2349062"/>
                </a:cubicBezTo>
                <a:cubicBezTo>
                  <a:pt x="6141052" y="2366010"/>
                  <a:pt x="6125690" y="2379044"/>
                  <a:pt x="6117995" y="2396359"/>
                </a:cubicBezTo>
                <a:cubicBezTo>
                  <a:pt x="6104496" y="2426731"/>
                  <a:pt x="6096974" y="2459421"/>
                  <a:pt x="6086464" y="2490952"/>
                </a:cubicBezTo>
                <a:lnTo>
                  <a:pt x="6039167" y="2632841"/>
                </a:lnTo>
                <a:cubicBezTo>
                  <a:pt x="5986193" y="2791763"/>
                  <a:pt x="6067014" y="2545277"/>
                  <a:pt x="6007636" y="2743200"/>
                </a:cubicBezTo>
                <a:cubicBezTo>
                  <a:pt x="5998085" y="2775035"/>
                  <a:pt x="5994541" y="2810138"/>
                  <a:pt x="5976105" y="2837793"/>
                </a:cubicBezTo>
                <a:lnTo>
                  <a:pt x="5944574" y="2885090"/>
                </a:lnTo>
                <a:cubicBezTo>
                  <a:pt x="5939319" y="2911366"/>
                  <a:pt x="5935308" y="2937921"/>
                  <a:pt x="5928809" y="2963917"/>
                </a:cubicBezTo>
                <a:cubicBezTo>
                  <a:pt x="5924778" y="2980039"/>
                  <a:pt x="5916302" y="2994918"/>
                  <a:pt x="5913043" y="3011214"/>
                </a:cubicBezTo>
                <a:cubicBezTo>
                  <a:pt x="5876809" y="3192380"/>
                  <a:pt x="5917130" y="3062010"/>
                  <a:pt x="5881512" y="3168869"/>
                </a:cubicBezTo>
                <a:cubicBezTo>
                  <a:pt x="5876257" y="3216166"/>
                  <a:pt x="5872476" y="3263650"/>
                  <a:pt x="5865746" y="3310759"/>
                </a:cubicBezTo>
                <a:cubicBezTo>
                  <a:pt x="5861653" y="3339407"/>
                  <a:pt x="5843606" y="3421346"/>
                  <a:pt x="5834215" y="3452648"/>
                </a:cubicBezTo>
                <a:cubicBezTo>
                  <a:pt x="5824664" y="3484483"/>
                  <a:pt x="5813194" y="3515710"/>
                  <a:pt x="5802684" y="3547241"/>
                </a:cubicBezTo>
                <a:cubicBezTo>
                  <a:pt x="5802682" y="3547246"/>
                  <a:pt x="5771157" y="3641829"/>
                  <a:pt x="5771153" y="3641834"/>
                </a:cubicBezTo>
                <a:cubicBezTo>
                  <a:pt x="5760643" y="3657600"/>
                  <a:pt x="5749023" y="3672680"/>
                  <a:pt x="5739622" y="3689131"/>
                </a:cubicBezTo>
                <a:cubicBezTo>
                  <a:pt x="5727962" y="3709536"/>
                  <a:pt x="5720547" y="3732263"/>
                  <a:pt x="5708091" y="3752193"/>
                </a:cubicBezTo>
                <a:cubicBezTo>
                  <a:pt x="5694165" y="3774475"/>
                  <a:pt x="5676067" y="3793873"/>
                  <a:pt x="5660795" y="3815255"/>
                </a:cubicBezTo>
                <a:cubicBezTo>
                  <a:pt x="5649782" y="3830674"/>
                  <a:pt x="5639774" y="3846786"/>
                  <a:pt x="5629264" y="3862552"/>
                </a:cubicBezTo>
                <a:cubicBezTo>
                  <a:pt x="5587557" y="4029375"/>
                  <a:pt x="5644183" y="3832925"/>
                  <a:pt x="5581967" y="3972910"/>
                </a:cubicBezTo>
                <a:cubicBezTo>
                  <a:pt x="5568468" y="4003282"/>
                  <a:pt x="5560946" y="4035972"/>
                  <a:pt x="5550436" y="4067503"/>
                </a:cubicBezTo>
                <a:lnTo>
                  <a:pt x="5534671" y="4114800"/>
                </a:lnTo>
                <a:cubicBezTo>
                  <a:pt x="5529416" y="4130566"/>
                  <a:pt x="5522935" y="4145975"/>
                  <a:pt x="5518905" y="4162097"/>
                </a:cubicBezTo>
                <a:cubicBezTo>
                  <a:pt x="5513650" y="4183118"/>
                  <a:pt x="5511675" y="4205243"/>
                  <a:pt x="5503140" y="4225159"/>
                </a:cubicBezTo>
                <a:cubicBezTo>
                  <a:pt x="5495676" y="4242575"/>
                  <a:pt x="5479304" y="4255140"/>
                  <a:pt x="5471609" y="4272455"/>
                </a:cubicBezTo>
                <a:cubicBezTo>
                  <a:pt x="5458110" y="4302827"/>
                  <a:pt x="5450587" y="4335517"/>
                  <a:pt x="5440077" y="4367048"/>
                </a:cubicBezTo>
                <a:cubicBezTo>
                  <a:pt x="5434822" y="4382814"/>
                  <a:pt x="5431744" y="4399481"/>
                  <a:pt x="5424312" y="4414345"/>
                </a:cubicBezTo>
                <a:cubicBezTo>
                  <a:pt x="5413802" y="4435366"/>
                  <a:pt x="5404441" y="4457002"/>
                  <a:pt x="5392781" y="4477407"/>
                </a:cubicBezTo>
                <a:cubicBezTo>
                  <a:pt x="5383380" y="4493858"/>
                  <a:pt x="5369724" y="4507756"/>
                  <a:pt x="5361250" y="4524703"/>
                </a:cubicBezTo>
                <a:cubicBezTo>
                  <a:pt x="5353818" y="4539567"/>
                  <a:pt x="5356123" y="4559233"/>
                  <a:pt x="5345484" y="4572000"/>
                </a:cubicBezTo>
                <a:cubicBezTo>
                  <a:pt x="5328663" y="4592186"/>
                  <a:pt x="5303443" y="4603531"/>
                  <a:pt x="5282422" y="4619297"/>
                </a:cubicBezTo>
                <a:cubicBezTo>
                  <a:pt x="5246365" y="4727471"/>
                  <a:pt x="5288247" y="4618441"/>
                  <a:pt x="5172064" y="4792717"/>
                </a:cubicBezTo>
                <a:cubicBezTo>
                  <a:pt x="5097764" y="4904168"/>
                  <a:pt x="5191000" y="4766209"/>
                  <a:pt x="5093236" y="4903076"/>
                </a:cubicBezTo>
                <a:cubicBezTo>
                  <a:pt x="5082223" y="4918494"/>
                  <a:pt x="5073835" y="4935816"/>
                  <a:pt x="5061705" y="4950372"/>
                </a:cubicBezTo>
                <a:cubicBezTo>
                  <a:pt x="5047432" y="4967500"/>
                  <a:pt x="5027368" y="4979526"/>
                  <a:pt x="5014409" y="4997669"/>
                </a:cubicBezTo>
                <a:cubicBezTo>
                  <a:pt x="5000749" y="5016793"/>
                  <a:pt x="4994969" y="5040578"/>
                  <a:pt x="4982877" y="5060731"/>
                </a:cubicBezTo>
                <a:cubicBezTo>
                  <a:pt x="4963380" y="5093226"/>
                  <a:pt x="4940836" y="5123793"/>
                  <a:pt x="4919815" y="5155324"/>
                </a:cubicBezTo>
                <a:lnTo>
                  <a:pt x="4825222" y="5297214"/>
                </a:lnTo>
                <a:lnTo>
                  <a:pt x="4762160" y="5391807"/>
                </a:lnTo>
                <a:cubicBezTo>
                  <a:pt x="4751650" y="5407572"/>
                  <a:pt x="4744027" y="5425705"/>
                  <a:pt x="4730629" y="5439103"/>
                </a:cubicBezTo>
                <a:cubicBezTo>
                  <a:pt x="4669935" y="5499798"/>
                  <a:pt x="4701884" y="5474033"/>
                  <a:pt x="4636036" y="5517931"/>
                </a:cubicBezTo>
                <a:cubicBezTo>
                  <a:pt x="4586011" y="5592970"/>
                  <a:pt x="4616505" y="5535739"/>
                  <a:pt x="4588740" y="5628290"/>
                </a:cubicBezTo>
                <a:cubicBezTo>
                  <a:pt x="4579190" y="5660125"/>
                  <a:pt x="4557209" y="5722883"/>
                  <a:pt x="4557209" y="5722883"/>
                </a:cubicBezTo>
                <a:cubicBezTo>
                  <a:pt x="4548309" y="5785179"/>
                  <a:pt x="4541046" y="5850591"/>
                  <a:pt x="4525677" y="5912069"/>
                </a:cubicBezTo>
                <a:cubicBezTo>
                  <a:pt x="4521647" y="5928191"/>
                  <a:pt x="4519883" y="5946071"/>
                  <a:pt x="4509912" y="5959365"/>
                </a:cubicBezTo>
                <a:cubicBezTo>
                  <a:pt x="4487616" y="5989093"/>
                  <a:pt x="4457360" y="6011917"/>
                  <a:pt x="4431084" y="6038193"/>
                </a:cubicBezTo>
                <a:cubicBezTo>
                  <a:pt x="4390275" y="6079002"/>
                  <a:pt x="4345769" y="6129695"/>
                  <a:pt x="4289195" y="6148552"/>
                </a:cubicBezTo>
                <a:lnTo>
                  <a:pt x="4241898" y="6164317"/>
                </a:lnTo>
                <a:cubicBezTo>
                  <a:pt x="4168326" y="6159062"/>
                  <a:pt x="4093818" y="6161370"/>
                  <a:pt x="4021181" y="6148552"/>
                </a:cubicBezTo>
                <a:cubicBezTo>
                  <a:pt x="4002521" y="6145259"/>
                  <a:pt x="3990831" y="6125495"/>
                  <a:pt x="3973884" y="6117021"/>
                </a:cubicBezTo>
                <a:cubicBezTo>
                  <a:pt x="3959020" y="6109589"/>
                  <a:pt x="3941452" y="6108687"/>
                  <a:pt x="3926588" y="6101255"/>
                </a:cubicBezTo>
                <a:cubicBezTo>
                  <a:pt x="3867870" y="6071896"/>
                  <a:pt x="3884299" y="6066014"/>
                  <a:pt x="3831995" y="6022428"/>
                </a:cubicBezTo>
                <a:cubicBezTo>
                  <a:pt x="3712678" y="5922998"/>
                  <a:pt x="3844891" y="6051092"/>
                  <a:pt x="3753167" y="5959365"/>
                </a:cubicBezTo>
                <a:cubicBezTo>
                  <a:pt x="3747912" y="5938344"/>
                  <a:pt x="3745937" y="5916219"/>
                  <a:pt x="3737402" y="5896303"/>
                </a:cubicBezTo>
                <a:cubicBezTo>
                  <a:pt x="3729938" y="5878887"/>
                  <a:pt x="3714345" y="5865954"/>
                  <a:pt x="3705871" y="5849007"/>
                </a:cubicBezTo>
                <a:cubicBezTo>
                  <a:pt x="3698439" y="5834143"/>
                  <a:pt x="3695360" y="5817476"/>
                  <a:pt x="3690105" y="5801710"/>
                </a:cubicBezTo>
                <a:cubicBezTo>
                  <a:pt x="3684850" y="5770179"/>
                  <a:pt x="3678075" y="5738864"/>
                  <a:pt x="3674340" y="5707117"/>
                </a:cubicBezTo>
                <a:cubicBezTo>
                  <a:pt x="3667558" y="5649470"/>
                  <a:pt x="3666245" y="5591233"/>
                  <a:pt x="3658574" y="5533697"/>
                </a:cubicBezTo>
                <a:cubicBezTo>
                  <a:pt x="3657141" y="5522950"/>
                  <a:pt x="3635578" y="5438701"/>
                  <a:pt x="3627043" y="5423338"/>
                </a:cubicBezTo>
                <a:cubicBezTo>
                  <a:pt x="3608639" y="5390211"/>
                  <a:pt x="3585002" y="5360276"/>
                  <a:pt x="3563981" y="5328745"/>
                </a:cubicBezTo>
                <a:cubicBezTo>
                  <a:pt x="3553471" y="5312979"/>
                  <a:pt x="3545848" y="5294846"/>
                  <a:pt x="3532450" y="5281448"/>
                </a:cubicBezTo>
                <a:cubicBezTo>
                  <a:pt x="3500919" y="5249917"/>
                  <a:pt x="3462592" y="5223957"/>
                  <a:pt x="3437857" y="5186855"/>
                </a:cubicBezTo>
                <a:cubicBezTo>
                  <a:pt x="3427347" y="5171090"/>
                  <a:pt x="3419724" y="5152957"/>
                  <a:pt x="3406326" y="5139559"/>
                </a:cubicBezTo>
                <a:cubicBezTo>
                  <a:pt x="3359949" y="5093183"/>
                  <a:pt x="3326881" y="5107721"/>
                  <a:pt x="3264436" y="5076497"/>
                </a:cubicBezTo>
                <a:cubicBezTo>
                  <a:pt x="3181994" y="5035275"/>
                  <a:pt x="3224174" y="5050665"/>
                  <a:pt x="3138312" y="5029200"/>
                </a:cubicBezTo>
                <a:cubicBezTo>
                  <a:pt x="3122546" y="5018690"/>
                  <a:pt x="3108330" y="5005364"/>
                  <a:pt x="3091015" y="4997669"/>
                </a:cubicBezTo>
                <a:cubicBezTo>
                  <a:pt x="3060643" y="4984170"/>
                  <a:pt x="3027953" y="4976648"/>
                  <a:pt x="2996422" y="4966138"/>
                </a:cubicBezTo>
                <a:cubicBezTo>
                  <a:pt x="2980657" y="4960883"/>
                  <a:pt x="2965616" y="4952433"/>
                  <a:pt x="2949126" y="4950372"/>
                </a:cubicBezTo>
                <a:lnTo>
                  <a:pt x="2823002" y="4934607"/>
                </a:lnTo>
                <a:cubicBezTo>
                  <a:pt x="2807236" y="4929352"/>
                  <a:pt x="2791928" y="4922446"/>
                  <a:pt x="2775705" y="4918841"/>
                </a:cubicBezTo>
                <a:cubicBezTo>
                  <a:pt x="2736344" y="4910094"/>
                  <a:pt x="2605941" y="4892337"/>
                  <a:pt x="2570753" y="4887310"/>
                </a:cubicBezTo>
                <a:cubicBezTo>
                  <a:pt x="2462287" y="4851155"/>
                  <a:pt x="2593425" y="4891432"/>
                  <a:pt x="2397333" y="4855779"/>
                </a:cubicBezTo>
                <a:cubicBezTo>
                  <a:pt x="2380983" y="4852806"/>
                  <a:pt x="2365802" y="4845269"/>
                  <a:pt x="2350036" y="4840014"/>
                </a:cubicBezTo>
                <a:cubicBezTo>
                  <a:pt x="2334271" y="4829504"/>
                  <a:pt x="2319687" y="4816957"/>
                  <a:pt x="2302740" y="4808483"/>
                </a:cubicBezTo>
                <a:cubicBezTo>
                  <a:pt x="2287876" y="4801051"/>
                  <a:pt x="2269970" y="4800788"/>
                  <a:pt x="2255443" y="4792717"/>
                </a:cubicBezTo>
                <a:cubicBezTo>
                  <a:pt x="2222316" y="4774313"/>
                  <a:pt x="2194745" y="4746602"/>
                  <a:pt x="2160850" y="4729655"/>
                </a:cubicBezTo>
                <a:cubicBezTo>
                  <a:pt x="2139829" y="4719145"/>
                  <a:pt x="2116912" y="4711784"/>
                  <a:pt x="2097788" y="4698124"/>
                </a:cubicBezTo>
                <a:cubicBezTo>
                  <a:pt x="2016433" y="4640014"/>
                  <a:pt x="2086599" y="4660999"/>
                  <a:pt x="2003195" y="4619297"/>
                </a:cubicBezTo>
                <a:cubicBezTo>
                  <a:pt x="1988331" y="4611865"/>
                  <a:pt x="1970762" y="4610963"/>
                  <a:pt x="1955898" y="4603531"/>
                </a:cubicBezTo>
                <a:cubicBezTo>
                  <a:pt x="1938951" y="4595057"/>
                  <a:pt x="1925549" y="4580474"/>
                  <a:pt x="1908602" y="4572000"/>
                </a:cubicBezTo>
                <a:cubicBezTo>
                  <a:pt x="1893738" y="4564568"/>
                  <a:pt x="1876169" y="4563666"/>
                  <a:pt x="1861305" y="4556234"/>
                </a:cubicBezTo>
                <a:cubicBezTo>
                  <a:pt x="1671979" y="4461570"/>
                  <a:pt x="1929125" y="4581159"/>
                  <a:pt x="1782477" y="4493172"/>
                </a:cubicBezTo>
                <a:cubicBezTo>
                  <a:pt x="1768227" y="4484622"/>
                  <a:pt x="1750455" y="4483953"/>
                  <a:pt x="1735181" y="4477407"/>
                </a:cubicBezTo>
                <a:cubicBezTo>
                  <a:pt x="1713579" y="4468149"/>
                  <a:pt x="1692524" y="4457536"/>
                  <a:pt x="1672119" y="4445876"/>
                </a:cubicBezTo>
                <a:cubicBezTo>
                  <a:pt x="1655668" y="4436475"/>
                  <a:pt x="1641273" y="4423746"/>
                  <a:pt x="1624822" y="4414345"/>
                </a:cubicBezTo>
                <a:cubicBezTo>
                  <a:pt x="1604417" y="4402685"/>
                  <a:pt x="1581689" y="4395270"/>
                  <a:pt x="1561760" y="4382814"/>
                </a:cubicBezTo>
                <a:cubicBezTo>
                  <a:pt x="1520644" y="4357117"/>
                  <a:pt x="1445187" y="4286149"/>
                  <a:pt x="1404105" y="4272455"/>
                </a:cubicBezTo>
                <a:lnTo>
                  <a:pt x="1356809" y="4256690"/>
                </a:lnTo>
                <a:cubicBezTo>
                  <a:pt x="1341043" y="4246180"/>
                  <a:pt x="1326460" y="4233633"/>
                  <a:pt x="1309512" y="4225159"/>
                </a:cubicBezTo>
                <a:cubicBezTo>
                  <a:pt x="1294648" y="4217727"/>
                  <a:pt x="1276742" y="4217464"/>
                  <a:pt x="1262215" y="4209393"/>
                </a:cubicBezTo>
                <a:cubicBezTo>
                  <a:pt x="1229088" y="4190989"/>
                  <a:pt x="1167622" y="4146331"/>
                  <a:pt x="1167622" y="4146331"/>
                </a:cubicBezTo>
                <a:cubicBezTo>
                  <a:pt x="1157112" y="4130565"/>
                  <a:pt x="1144565" y="4115982"/>
                  <a:pt x="1136091" y="4099034"/>
                </a:cubicBezTo>
                <a:cubicBezTo>
                  <a:pt x="1123493" y="4073838"/>
                  <a:pt x="1111293" y="4012243"/>
                  <a:pt x="1104560" y="3988676"/>
                </a:cubicBezTo>
                <a:cubicBezTo>
                  <a:pt x="1099995" y="3972697"/>
                  <a:pt x="1094050" y="3957145"/>
                  <a:pt x="1088795" y="3941379"/>
                </a:cubicBezTo>
                <a:cubicBezTo>
                  <a:pt x="1083540" y="3904593"/>
                  <a:pt x="1079138" y="3867675"/>
                  <a:pt x="1073029" y="3831021"/>
                </a:cubicBezTo>
                <a:cubicBezTo>
                  <a:pt x="1068624" y="3804589"/>
                  <a:pt x="1061669" y="3778625"/>
                  <a:pt x="1057264" y="3752193"/>
                </a:cubicBezTo>
                <a:cubicBezTo>
                  <a:pt x="1033110" y="3607270"/>
                  <a:pt x="1055949" y="3685187"/>
                  <a:pt x="1025733" y="3594538"/>
                </a:cubicBezTo>
                <a:cubicBezTo>
                  <a:pt x="1020478" y="3536731"/>
                  <a:pt x="1018176" y="3478579"/>
                  <a:pt x="1009967" y="3421117"/>
                </a:cubicBezTo>
                <a:cubicBezTo>
                  <a:pt x="1007617" y="3404666"/>
                  <a:pt x="998232" y="3389943"/>
                  <a:pt x="994202" y="3373821"/>
                </a:cubicBezTo>
                <a:cubicBezTo>
                  <a:pt x="971705" y="3283832"/>
                  <a:pt x="986942" y="3312834"/>
                  <a:pt x="962671" y="3231931"/>
                </a:cubicBezTo>
                <a:cubicBezTo>
                  <a:pt x="962661" y="3231898"/>
                  <a:pt x="923262" y="3113706"/>
                  <a:pt x="915374" y="3090041"/>
                </a:cubicBezTo>
                <a:lnTo>
                  <a:pt x="899609" y="3042745"/>
                </a:lnTo>
                <a:cubicBezTo>
                  <a:pt x="887409" y="2945149"/>
                  <a:pt x="885127" y="2912958"/>
                  <a:pt x="868077" y="2822028"/>
                </a:cubicBezTo>
                <a:cubicBezTo>
                  <a:pt x="858200" y="2769353"/>
                  <a:pt x="845356" y="2717236"/>
                  <a:pt x="836546" y="2664372"/>
                </a:cubicBezTo>
                <a:cubicBezTo>
                  <a:pt x="831291" y="2632841"/>
                  <a:pt x="828534" y="2600791"/>
                  <a:pt x="820781" y="2569779"/>
                </a:cubicBezTo>
                <a:cubicBezTo>
                  <a:pt x="812720" y="2537535"/>
                  <a:pt x="797311" y="2507430"/>
                  <a:pt x="789250" y="2475186"/>
                </a:cubicBezTo>
                <a:cubicBezTo>
                  <a:pt x="739959" y="2278027"/>
                  <a:pt x="802957" y="2523161"/>
                  <a:pt x="757719" y="2364828"/>
                </a:cubicBezTo>
                <a:cubicBezTo>
                  <a:pt x="710067" y="2198046"/>
                  <a:pt x="785350" y="2431957"/>
                  <a:pt x="710422" y="2207172"/>
                </a:cubicBezTo>
                <a:cubicBezTo>
                  <a:pt x="705167" y="2191407"/>
                  <a:pt x="703875" y="2173703"/>
                  <a:pt x="694657" y="2159876"/>
                </a:cubicBezTo>
                <a:cubicBezTo>
                  <a:pt x="673636" y="2128345"/>
                  <a:pt x="643579" y="2101234"/>
                  <a:pt x="631595" y="2065283"/>
                </a:cubicBezTo>
                <a:cubicBezTo>
                  <a:pt x="626340" y="2049517"/>
                  <a:pt x="623261" y="2032850"/>
                  <a:pt x="615829" y="2017986"/>
                </a:cubicBezTo>
                <a:cubicBezTo>
                  <a:pt x="587696" y="1961721"/>
                  <a:pt x="531487" y="1917879"/>
                  <a:pt x="489705" y="1876097"/>
                </a:cubicBezTo>
                <a:lnTo>
                  <a:pt x="458174" y="1844565"/>
                </a:lnTo>
                <a:lnTo>
                  <a:pt x="410877" y="1797269"/>
                </a:lnTo>
                <a:cubicBezTo>
                  <a:pt x="395111" y="1781503"/>
                  <a:pt x="384733" y="1757023"/>
                  <a:pt x="363581" y="1749972"/>
                </a:cubicBezTo>
                <a:lnTo>
                  <a:pt x="174395" y="1686910"/>
                </a:lnTo>
                <a:cubicBezTo>
                  <a:pt x="174390" y="1686908"/>
                  <a:pt x="79807" y="1655383"/>
                  <a:pt x="79802" y="1655379"/>
                </a:cubicBezTo>
                <a:lnTo>
                  <a:pt x="32505" y="1623848"/>
                </a:lnTo>
                <a:cubicBezTo>
                  <a:pt x="21995" y="1602827"/>
                  <a:pt x="1995" y="1584266"/>
                  <a:pt x="974" y="1560786"/>
                </a:cubicBezTo>
                <a:cubicBezTo>
                  <a:pt x="-3369" y="1460894"/>
                  <a:pt x="7688" y="1360817"/>
                  <a:pt x="16740" y="1261241"/>
                </a:cubicBezTo>
                <a:cubicBezTo>
                  <a:pt x="19584" y="1229955"/>
                  <a:pt x="53856" y="1174635"/>
                  <a:pt x="64036" y="1150883"/>
                </a:cubicBezTo>
                <a:cubicBezTo>
                  <a:pt x="70582" y="1135608"/>
                  <a:pt x="71731" y="1118113"/>
                  <a:pt x="79802" y="1103586"/>
                </a:cubicBezTo>
                <a:cubicBezTo>
                  <a:pt x="110110" y="1049032"/>
                  <a:pt x="142615" y="1001318"/>
                  <a:pt x="190160" y="961697"/>
                </a:cubicBezTo>
                <a:cubicBezTo>
                  <a:pt x="204716" y="949567"/>
                  <a:pt x="220509" y="938639"/>
                  <a:pt x="237457" y="930165"/>
                </a:cubicBezTo>
                <a:cubicBezTo>
                  <a:pt x="252321" y="922733"/>
                  <a:pt x="268988" y="919655"/>
                  <a:pt x="284753" y="914400"/>
                </a:cubicBezTo>
                <a:cubicBezTo>
                  <a:pt x="316284" y="893379"/>
                  <a:pt x="342582" y="860529"/>
                  <a:pt x="379346" y="851338"/>
                </a:cubicBezTo>
                <a:cubicBezTo>
                  <a:pt x="496098" y="822150"/>
                  <a:pt x="396300" y="844412"/>
                  <a:pt x="568533" y="819807"/>
                </a:cubicBezTo>
                <a:cubicBezTo>
                  <a:pt x="791676" y="787929"/>
                  <a:pt x="502500" y="815514"/>
                  <a:pt x="883843" y="788276"/>
                </a:cubicBezTo>
                <a:cubicBezTo>
                  <a:pt x="899609" y="783021"/>
                  <a:pt x="914521" y="772510"/>
                  <a:pt x="931140" y="772510"/>
                </a:cubicBezTo>
                <a:cubicBezTo>
                  <a:pt x="1288530" y="772510"/>
                  <a:pt x="1646098" y="773799"/>
                  <a:pt x="2003195" y="788276"/>
                </a:cubicBezTo>
                <a:cubicBezTo>
                  <a:pt x="2037962" y="789685"/>
                  <a:pt x="2126129" y="831497"/>
                  <a:pt x="2160850" y="851338"/>
                </a:cubicBezTo>
                <a:cubicBezTo>
                  <a:pt x="2177301" y="860739"/>
                  <a:pt x="2193590" y="870739"/>
                  <a:pt x="2208146" y="882869"/>
                </a:cubicBezTo>
                <a:cubicBezTo>
                  <a:pt x="2225274" y="897142"/>
                  <a:pt x="2239677" y="914400"/>
                  <a:pt x="2255443" y="930165"/>
                </a:cubicBezTo>
                <a:cubicBezTo>
                  <a:pt x="2265953" y="961696"/>
                  <a:pt x="2268537" y="997104"/>
                  <a:pt x="2286974" y="1024759"/>
                </a:cubicBezTo>
                <a:cubicBezTo>
                  <a:pt x="2377336" y="1160301"/>
                  <a:pt x="2268999" y="988809"/>
                  <a:pt x="2334271" y="1119352"/>
                </a:cubicBezTo>
                <a:cubicBezTo>
                  <a:pt x="2342745" y="1136299"/>
                  <a:pt x="2356401" y="1150197"/>
                  <a:pt x="2365802" y="1166648"/>
                </a:cubicBezTo>
                <a:cubicBezTo>
                  <a:pt x="2377462" y="1187053"/>
                  <a:pt x="2382288" y="1211655"/>
                  <a:pt x="2397333" y="1229710"/>
                </a:cubicBezTo>
                <a:cubicBezTo>
                  <a:pt x="2409463" y="1244266"/>
                  <a:pt x="2430467" y="1248653"/>
                  <a:pt x="2444629" y="1261241"/>
                </a:cubicBezTo>
                <a:cubicBezTo>
                  <a:pt x="2477957" y="1290866"/>
                  <a:pt x="2502120" y="1331099"/>
                  <a:pt x="2539222" y="1355834"/>
                </a:cubicBezTo>
                <a:cubicBezTo>
                  <a:pt x="2570753" y="1376855"/>
                  <a:pt x="2597864" y="1406913"/>
                  <a:pt x="2633815" y="1418897"/>
                </a:cubicBezTo>
                <a:cubicBezTo>
                  <a:pt x="2746384" y="1456420"/>
                  <a:pt x="2700754" y="1431991"/>
                  <a:pt x="2775705" y="1481959"/>
                </a:cubicBezTo>
                <a:cubicBezTo>
                  <a:pt x="2859788" y="1476704"/>
                  <a:pt x="2945513" y="1483549"/>
                  <a:pt x="3027953" y="1466193"/>
                </a:cubicBezTo>
                <a:cubicBezTo>
                  <a:pt x="3078856" y="1455477"/>
                  <a:pt x="3081228" y="1390088"/>
                  <a:pt x="3091015" y="1355834"/>
                </a:cubicBezTo>
                <a:cubicBezTo>
                  <a:pt x="3107903" y="1296724"/>
                  <a:pt x="3110221" y="1313262"/>
                  <a:pt x="3122546" y="1245476"/>
                </a:cubicBezTo>
                <a:cubicBezTo>
                  <a:pt x="3129193" y="1208916"/>
                  <a:pt x="3124511" y="1169619"/>
                  <a:pt x="3138312" y="1135117"/>
                </a:cubicBezTo>
                <a:cubicBezTo>
                  <a:pt x="3147028" y="1113327"/>
                  <a:pt x="3211231" y="1067127"/>
                  <a:pt x="3232905" y="1056290"/>
                </a:cubicBezTo>
                <a:cubicBezTo>
                  <a:pt x="3268946" y="1038270"/>
                  <a:pt x="3323045" y="1033755"/>
                  <a:pt x="3359029" y="1024759"/>
                </a:cubicBezTo>
                <a:cubicBezTo>
                  <a:pt x="3424965" y="1008275"/>
                  <a:pt x="3392703" y="1005026"/>
                  <a:pt x="3469388" y="993228"/>
                </a:cubicBezTo>
                <a:cubicBezTo>
                  <a:pt x="3516422" y="985992"/>
                  <a:pt x="3563981" y="982717"/>
                  <a:pt x="3611277" y="977462"/>
                </a:cubicBezTo>
                <a:cubicBezTo>
                  <a:pt x="3632298" y="972207"/>
                  <a:pt x="3653093" y="965946"/>
                  <a:pt x="3674340" y="961697"/>
                </a:cubicBezTo>
                <a:cubicBezTo>
                  <a:pt x="3719407" y="952684"/>
                  <a:pt x="3801260" y="942847"/>
                  <a:pt x="3847760" y="930165"/>
                </a:cubicBezTo>
                <a:cubicBezTo>
                  <a:pt x="3879825" y="921420"/>
                  <a:pt x="3942353" y="898634"/>
                  <a:pt x="3942353" y="898634"/>
                </a:cubicBezTo>
                <a:cubicBezTo>
                  <a:pt x="3958119" y="882869"/>
                  <a:pt x="3971099" y="863705"/>
                  <a:pt x="3989650" y="851338"/>
                </a:cubicBezTo>
                <a:cubicBezTo>
                  <a:pt x="4003477" y="842120"/>
                  <a:pt x="4021671" y="842118"/>
                  <a:pt x="4036946" y="835572"/>
                </a:cubicBezTo>
                <a:cubicBezTo>
                  <a:pt x="4058548" y="826314"/>
                  <a:pt x="4078988" y="814551"/>
                  <a:pt x="4100009" y="804041"/>
                </a:cubicBezTo>
                <a:cubicBezTo>
                  <a:pt x="4115774" y="788276"/>
                  <a:pt x="4130177" y="771018"/>
                  <a:pt x="4147305" y="756745"/>
                </a:cubicBezTo>
                <a:cubicBezTo>
                  <a:pt x="4161861" y="744615"/>
                  <a:pt x="4181204" y="738612"/>
                  <a:pt x="4194602" y="725214"/>
                </a:cubicBezTo>
                <a:cubicBezTo>
                  <a:pt x="4299708" y="620108"/>
                  <a:pt x="4147303" y="730471"/>
                  <a:pt x="4273429" y="646386"/>
                </a:cubicBezTo>
                <a:cubicBezTo>
                  <a:pt x="4313812" y="585812"/>
                  <a:pt x="4321555" y="547921"/>
                  <a:pt x="4383788" y="520262"/>
                </a:cubicBezTo>
                <a:cubicBezTo>
                  <a:pt x="4414160" y="506763"/>
                  <a:pt x="4478381" y="488731"/>
                  <a:pt x="4478381" y="488731"/>
                </a:cubicBezTo>
                <a:cubicBezTo>
                  <a:pt x="4536188" y="493986"/>
                  <a:pt x="4596115" y="488118"/>
                  <a:pt x="4651802" y="504497"/>
                </a:cubicBezTo>
                <a:cubicBezTo>
                  <a:pt x="4688158" y="515190"/>
                  <a:pt x="4712500" y="550612"/>
                  <a:pt x="4746395" y="567559"/>
                </a:cubicBezTo>
                <a:cubicBezTo>
                  <a:pt x="4824321" y="606522"/>
                  <a:pt x="4787161" y="591658"/>
                  <a:pt x="4856753" y="614855"/>
                </a:cubicBezTo>
                <a:cubicBezTo>
                  <a:pt x="4992301" y="705219"/>
                  <a:pt x="4820802" y="596879"/>
                  <a:pt x="4951346" y="662152"/>
                </a:cubicBezTo>
                <a:cubicBezTo>
                  <a:pt x="4968293" y="670626"/>
                  <a:pt x="4980901" y="687030"/>
                  <a:pt x="4998643" y="693683"/>
                </a:cubicBezTo>
                <a:cubicBezTo>
                  <a:pt x="5023733" y="703092"/>
                  <a:pt x="5051313" y="703635"/>
                  <a:pt x="5077471" y="709448"/>
                </a:cubicBezTo>
                <a:cubicBezTo>
                  <a:pt x="5098623" y="714148"/>
                  <a:pt x="5119699" y="719261"/>
                  <a:pt x="5140533" y="725214"/>
                </a:cubicBezTo>
                <a:cubicBezTo>
                  <a:pt x="5156512" y="729779"/>
                  <a:pt x="5171707" y="736949"/>
                  <a:pt x="5187829" y="740979"/>
                </a:cubicBezTo>
                <a:cubicBezTo>
                  <a:pt x="5213825" y="747478"/>
                  <a:pt x="5240499" y="750932"/>
                  <a:pt x="5266657" y="756745"/>
                </a:cubicBezTo>
                <a:cubicBezTo>
                  <a:pt x="5287809" y="761445"/>
                  <a:pt x="5308567" y="767810"/>
                  <a:pt x="5329719" y="772510"/>
                </a:cubicBezTo>
                <a:cubicBezTo>
                  <a:pt x="5355877" y="778323"/>
                  <a:pt x="5382694" y="781225"/>
                  <a:pt x="5408546" y="788276"/>
                </a:cubicBezTo>
                <a:cubicBezTo>
                  <a:pt x="5440612" y="797021"/>
                  <a:pt x="5471609" y="809297"/>
                  <a:pt x="5503140" y="819807"/>
                </a:cubicBezTo>
                <a:cubicBezTo>
                  <a:pt x="5518905" y="825062"/>
                  <a:pt x="5533985" y="833222"/>
                  <a:pt x="5550436" y="835572"/>
                </a:cubicBezTo>
                <a:cubicBezTo>
                  <a:pt x="5692440" y="855859"/>
                  <a:pt x="5624141" y="845229"/>
                  <a:pt x="5755388" y="867103"/>
                </a:cubicBezTo>
                <a:cubicBezTo>
                  <a:pt x="5965595" y="861848"/>
                  <a:pt x="6176246" y="865972"/>
                  <a:pt x="6386009" y="851338"/>
                </a:cubicBezTo>
                <a:cubicBezTo>
                  <a:pt x="6404911" y="850019"/>
                  <a:pt x="6416358" y="828281"/>
                  <a:pt x="6433305" y="819807"/>
                </a:cubicBezTo>
                <a:cubicBezTo>
                  <a:pt x="6448169" y="812375"/>
                  <a:pt x="6464836" y="809296"/>
                  <a:pt x="6480602" y="804041"/>
                </a:cubicBezTo>
                <a:cubicBezTo>
                  <a:pt x="6496367" y="788276"/>
                  <a:pt x="6510299" y="770433"/>
                  <a:pt x="6527898" y="756745"/>
                </a:cubicBezTo>
                <a:cubicBezTo>
                  <a:pt x="6557811" y="733479"/>
                  <a:pt x="6590960" y="714704"/>
                  <a:pt x="6622491" y="693683"/>
                </a:cubicBezTo>
                <a:cubicBezTo>
                  <a:pt x="6638257" y="683173"/>
                  <a:pt x="6656390" y="675550"/>
                  <a:pt x="6669788" y="662152"/>
                </a:cubicBezTo>
                <a:cubicBezTo>
                  <a:pt x="6704656" y="627283"/>
                  <a:pt x="6720481" y="605274"/>
                  <a:pt x="6764381" y="583324"/>
                </a:cubicBezTo>
                <a:cubicBezTo>
                  <a:pt x="6779245" y="575892"/>
                  <a:pt x="6795912" y="572814"/>
                  <a:pt x="6811677" y="567559"/>
                </a:cubicBezTo>
                <a:cubicBezTo>
                  <a:pt x="6827443" y="557049"/>
                  <a:pt x="6842026" y="544502"/>
                  <a:pt x="6858974" y="536028"/>
                </a:cubicBezTo>
                <a:cubicBezTo>
                  <a:pt x="6873838" y="528596"/>
                  <a:pt x="6891744" y="528333"/>
                  <a:pt x="6906271" y="520262"/>
                </a:cubicBezTo>
                <a:cubicBezTo>
                  <a:pt x="6939398" y="501858"/>
                  <a:pt x="6969333" y="478221"/>
                  <a:pt x="7000864" y="457200"/>
                </a:cubicBezTo>
                <a:lnTo>
                  <a:pt x="7142753" y="362607"/>
                </a:lnTo>
                <a:lnTo>
                  <a:pt x="7237346" y="299545"/>
                </a:lnTo>
                <a:cubicBezTo>
                  <a:pt x="7345338" y="191554"/>
                  <a:pt x="7294837" y="229687"/>
                  <a:pt x="7379236" y="173421"/>
                </a:cubicBezTo>
                <a:cubicBezTo>
                  <a:pt x="7389746" y="157655"/>
                  <a:pt x="7396507" y="138601"/>
                  <a:pt x="7410767" y="126124"/>
                </a:cubicBezTo>
                <a:cubicBezTo>
                  <a:pt x="7439286" y="101170"/>
                  <a:pt x="7505360" y="63062"/>
                  <a:pt x="7505360" y="63062"/>
                </a:cubicBezTo>
                <a:cubicBezTo>
                  <a:pt x="7541013" y="9581"/>
                  <a:pt x="7523492" y="29163"/>
                  <a:pt x="755265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4267200"/>
            <a:ext cx="4038600" cy="2659063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</a:rPr>
              <a:t>Within 200 years, France claimed nearly half of North America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</a:rPr>
              <a:t>However, the population was less than 1/10 of the English Territory.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</a:rPr>
              <a:t>Why?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620000" y="1905000"/>
            <a:ext cx="1335088" cy="914400"/>
          </a:xfrm>
          <a:prstGeom prst="wedgeRoundRectCallout">
            <a:avLst>
              <a:gd name="adj1" fmla="val -58303"/>
              <a:gd name="adj2" fmla="val -98025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Way too cold here!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914400" y="2001838"/>
            <a:ext cx="1335088" cy="914400"/>
          </a:xfrm>
          <a:prstGeom prst="wedgeRoundRectCallout">
            <a:avLst>
              <a:gd name="adj1" fmla="val 200358"/>
              <a:gd name="adj2" fmla="val 119216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Too many Indians here!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257800" y="5943600"/>
            <a:ext cx="1335088" cy="914400"/>
          </a:xfrm>
          <a:prstGeom prst="wedgeRoundRectCallout">
            <a:avLst>
              <a:gd name="adj1" fmla="val -102004"/>
              <a:gd name="adj2" fmla="val -82508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Too many mosquitos here!</a:t>
            </a:r>
          </a:p>
        </p:txBody>
      </p:sp>
      <p:sp>
        <p:nvSpPr>
          <p:cNvPr id="10" name="Right Brace 9"/>
          <p:cNvSpPr/>
          <p:nvPr/>
        </p:nvSpPr>
        <p:spPr>
          <a:xfrm rot="3253279">
            <a:off x="7058025" y="225425"/>
            <a:ext cx="688975" cy="216217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 rot="10800000">
            <a:off x="4029075" y="2387600"/>
            <a:ext cx="688975" cy="216058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 rot="3253279">
            <a:off x="4608513" y="5154613"/>
            <a:ext cx="217487" cy="90328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113"/>
            <a:ext cx="37719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31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8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Office PowerPoint</Application>
  <PresentationFormat>On-screen Show (4:3)</PresentationFormat>
  <Paragraphs>66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CHAPTER 15 – GLOBAL AGE   Sec. 2 &amp; 3 Struggle for North America </vt:lpstr>
      <vt:lpstr>PowerPoint Presentation</vt:lpstr>
      <vt:lpstr>I. Beginning to colonize a new world </vt:lpstr>
      <vt:lpstr>PowerPoint Presentation</vt:lpstr>
      <vt:lpstr>Which color was bigger? Which color was more powerful?</vt:lpstr>
      <vt:lpstr>PowerPoint Presentation</vt:lpstr>
      <vt:lpstr>1. Spain and Portugal</vt:lpstr>
      <vt:lpstr>2. france </vt:lpstr>
      <vt:lpstr>PowerPoint Presentation</vt:lpstr>
      <vt:lpstr>PowerPoint Presentation</vt:lpstr>
      <vt:lpstr>PowerPoint Presentation</vt:lpstr>
      <vt:lpstr>3. england</vt:lpstr>
      <vt:lpstr>3. England continued</vt:lpstr>
      <vt:lpstr>3. England continued</vt:lpstr>
      <vt:lpstr>3. England continued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 – GLOBAL AGE   Sec. 2 &amp; 3 Struggle for North America </dc:title>
  <dc:creator>Windows User</dc:creator>
  <cp:lastModifiedBy>Windows User</cp:lastModifiedBy>
  <cp:revision>1</cp:revision>
  <dcterms:created xsi:type="dcterms:W3CDTF">2014-01-14T18:45:31Z</dcterms:created>
  <dcterms:modified xsi:type="dcterms:W3CDTF">2014-01-14T18:45:59Z</dcterms:modified>
</cp:coreProperties>
</file>